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2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3"/>
  </p:notesMasterIdLst>
  <p:sldIdLst>
    <p:sldId id="2987" r:id="rId2"/>
    <p:sldId id="418" r:id="rId3"/>
    <p:sldId id="3566" r:id="rId4"/>
    <p:sldId id="3423" r:id="rId5"/>
    <p:sldId id="388" r:id="rId6"/>
    <p:sldId id="3561" r:id="rId7"/>
    <p:sldId id="3562" r:id="rId8"/>
    <p:sldId id="3432" r:id="rId9"/>
    <p:sldId id="3421" r:id="rId10"/>
    <p:sldId id="370" r:id="rId11"/>
    <p:sldId id="382" r:id="rId12"/>
    <p:sldId id="411" r:id="rId13"/>
    <p:sldId id="398" r:id="rId14"/>
    <p:sldId id="408" r:id="rId15"/>
    <p:sldId id="360" r:id="rId16"/>
    <p:sldId id="3563" r:id="rId17"/>
    <p:sldId id="368" r:id="rId18"/>
    <p:sldId id="428" r:id="rId19"/>
    <p:sldId id="421" r:id="rId20"/>
    <p:sldId id="420" r:id="rId21"/>
    <p:sldId id="417" r:id="rId22"/>
    <p:sldId id="371" r:id="rId23"/>
    <p:sldId id="3422" r:id="rId24"/>
    <p:sldId id="427" r:id="rId25"/>
    <p:sldId id="386" r:id="rId26"/>
    <p:sldId id="419" r:id="rId27"/>
    <p:sldId id="409" r:id="rId28"/>
    <p:sldId id="402" r:id="rId29"/>
    <p:sldId id="392" r:id="rId30"/>
    <p:sldId id="359" r:id="rId31"/>
    <p:sldId id="259" r:id="rId32"/>
    <p:sldId id="403" r:id="rId33"/>
    <p:sldId id="372" r:id="rId34"/>
    <p:sldId id="410" r:id="rId35"/>
    <p:sldId id="406" r:id="rId36"/>
    <p:sldId id="3560" r:id="rId37"/>
    <p:sldId id="2927" r:id="rId38"/>
    <p:sldId id="364" r:id="rId39"/>
    <p:sldId id="412" r:id="rId40"/>
    <p:sldId id="376" r:id="rId41"/>
    <p:sldId id="369" r:id="rId42"/>
    <p:sldId id="3430" r:id="rId43"/>
    <p:sldId id="429" r:id="rId44"/>
    <p:sldId id="413" r:id="rId45"/>
    <p:sldId id="342" r:id="rId46"/>
    <p:sldId id="3564" r:id="rId47"/>
    <p:sldId id="405" r:id="rId48"/>
    <p:sldId id="3431" r:id="rId49"/>
    <p:sldId id="3435" r:id="rId50"/>
    <p:sldId id="380" r:id="rId51"/>
    <p:sldId id="401" r:id="rId52"/>
    <p:sldId id="470" r:id="rId53"/>
    <p:sldId id="3567" r:id="rId54"/>
    <p:sldId id="404" r:id="rId55"/>
    <p:sldId id="385" r:id="rId56"/>
    <p:sldId id="434" r:id="rId57"/>
    <p:sldId id="433" r:id="rId58"/>
    <p:sldId id="365" r:id="rId59"/>
    <p:sldId id="3408" r:id="rId60"/>
    <p:sldId id="3424" r:id="rId61"/>
    <p:sldId id="414" r:id="rId62"/>
    <p:sldId id="415" r:id="rId63"/>
    <p:sldId id="416" r:id="rId64"/>
    <p:sldId id="262" r:id="rId65"/>
    <p:sldId id="374" r:id="rId66"/>
    <p:sldId id="3409" r:id="rId67"/>
    <p:sldId id="3410" r:id="rId68"/>
    <p:sldId id="3411" r:id="rId69"/>
    <p:sldId id="3412" r:id="rId70"/>
    <p:sldId id="3413" r:id="rId71"/>
    <p:sldId id="3414" r:id="rId72"/>
    <p:sldId id="3415" r:id="rId73"/>
    <p:sldId id="3416" r:id="rId74"/>
    <p:sldId id="3417" r:id="rId75"/>
    <p:sldId id="3418" r:id="rId76"/>
    <p:sldId id="394" r:id="rId77"/>
    <p:sldId id="395" r:id="rId78"/>
    <p:sldId id="396" r:id="rId79"/>
    <p:sldId id="397" r:id="rId80"/>
    <p:sldId id="3405" r:id="rId81"/>
    <p:sldId id="3565" r:id="rId82"/>
  </p:sldIdLst>
  <p:sldSz cx="12192000" cy="6858000"/>
  <p:notesSz cx="6858000" cy="9144000"/>
  <p:custDataLst>
    <p:tags r:id="rId8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 Steps" id="{4C9C38EA-B8D2-4690-9B36-6A91D742B8FC}">
          <p14:sldIdLst>
            <p14:sldId id="2987"/>
            <p14:sldId id="418"/>
            <p14:sldId id="3566"/>
            <p14:sldId id="3423"/>
            <p14:sldId id="388"/>
            <p14:sldId id="3561"/>
            <p14:sldId id="3562"/>
            <p14:sldId id="3432"/>
          </p14:sldIdLst>
        </p14:section>
        <p14:section name="3 Steps" id="{F9347775-D3C3-4E86-BEF6-33DEAED2D6E7}">
          <p14:sldIdLst>
            <p14:sldId id="3421"/>
            <p14:sldId id="370"/>
            <p14:sldId id="382"/>
            <p14:sldId id="411"/>
            <p14:sldId id="398"/>
            <p14:sldId id="408"/>
            <p14:sldId id="360"/>
            <p14:sldId id="3563"/>
            <p14:sldId id="368"/>
            <p14:sldId id="428"/>
            <p14:sldId id="421"/>
            <p14:sldId id="420"/>
            <p14:sldId id="417"/>
          </p14:sldIdLst>
        </p14:section>
        <p14:section name="4 Steps" id="{C166A2A2-DABF-4B8E-A803-6A75DF52C793}">
          <p14:sldIdLst>
            <p14:sldId id="371"/>
            <p14:sldId id="3422"/>
            <p14:sldId id="427"/>
            <p14:sldId id="386"/>
            <p14:sldId id="419"/>
            <p14:sldId id="409"/>
            <p14:sldId id="402"/>
            <p14:sldId id="392"/>
            <p14:sldId id="359"/>
            <p14:sldId id="259"/>
            <p14:sldId id="403"/>
            <p14:sldId id="372"/>
            <p14:sldId id="410"/>
            <p14:sldId id="406"/>
            <p14:sldId id="3560"/>
            <p14:sldId id="2927"/>
            <p14:sldId id="364"/>
            <p14:sldId id="412"/>
            <p14:sldId id="376"/>
          </p14:sldIdLst>
        </p14:section>
        <p14:section name="5 Steps" id="{B0843075-9B09-4B28-AEFF-D459ED52A14E}">
          <p14:sldIdLst>
            <p14:sldId id="369"/>
            <p14:sldId id="3430"/>
            <p14:sldId id="429"/>
            <p14:sldId id="413"/>
            <p14:sldId id="342"/>
            <p14:sldId id="3564"/>
            <p14:sldId id="405"/>
            <p14:sldId id="3431"/>
            <p14:sldId id="3435"/>
            <p14:sldId id="380"/>
            <p14:sldId id="401"/>
            <p14:sldId id="470"/>
            <p14:sldId id="3567"/>
            <p14:sldId id="404"/>
            <p14:sldId id="385"/>
            <p14:sldId id="434"/>
            <p14:sldId id="433"/>
          </p14:sldIdLst>
        </p14:section>
        <p14:section name="6 Steps and More" id="{B415A29C-4CE7-4ECF-ABA1-B5FC212B03D3}">
          <p14:sldIdLst>
            <p14:sldId id="365"/>
            <p14:sldId id="3408"/>
            <p14:sldId id="3424"/>
            <p14:sldId id="414"/>
            <p14:sldId id="415"/>
            <p14:sldId id="416"/>
            <p14:sldId id="262"/>
            <p14:sldId id="374"/>
          </p14:sldIdLst>
        </p14:section>
        <p14:section name="Long Timeline" id="{57C36869-3255-4061-8CAC-AB0F3018D970}">
          <p14:sldIdLst>
            <p14:sldId id="3409"/>
            <p14:sldId id="3410"/>
            <p14:sldId id="3411"/>
            <p14:sldId id="3412"/>
            <p14:sldId id="3413"/>
            <p14:sldId id="3414"/>
            <p14:sldId id="3415"/>
            <p14:sldId id="3416"/>
            <p14:sldId id="3417"/>
            <p14:sldId id="3418"/>
          </p14:sldIdLst>
        </p14:section>
        <p14:section name="Reports &amp; Updates" id="{1EBC0E81-3AB1-4883-ACDD-54EE98417793}">
          <p14:sldIdLst>
            <p14:sldId id="394"/>
            <p14:sldId id="395"/>
            <p14:sldId id="396"/>
            <p14:sldId id="397"/>
            <p14:sldId id="3405"/>
            <p14:sldId id="35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8" autoAdjust="0"/>
    <p:restoredTop sz="93298" autoAdjust="0"/>
  </p:normalViewPr>
  <p:slideViewPr>
    <p:cSldViewPr>
      <p:cViewPr>
        <p:scale>
          <a:sx n="50" d="100"/>
          <a:sy n="50" d="100"/>
        </p:scale>
        <p:origin x="1555" y="624"/>
      </p:cViewPr>
      <p:guideLst>
        <p:guide orient="horz" pos="2160"/>
        <p:guide pos="388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24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gs" Target="tags/tag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EDB96-6867-407E-9464-CD0401E9004A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5E153-EF9B-429B-ADB0-B85272FD4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69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37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66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068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85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04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616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Keywords:</a:t>
            </a:r>
          </a:p>
          <a:p>
            <a:r>
              <a:rPr lang="en-US" dirty="0"/>
              <a:t>timeline, arrow, 3 circles, three circles, circle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48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DE2EF-0150-4C2B-A5FA-77EC3FE56F4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502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781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693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119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2584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1857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604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272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45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710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74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0343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2FB5EE-9AB0-4C51-9597-2B600A84C5FC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2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728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B2419-176D-4648-A9BC-802061D37CA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063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280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959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941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A21DDC-EA38-4C1E-9CF8-9A1EF67C368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64264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4285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44B9FF-5977-489D-82EF-4F046E8363DC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6925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3103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D79115F-E712-469F-8EF5-2C7150E5E7A1}" type="slidenum">
              <a:rPr lang="en-US" smtClean="0">
                <a:latin typeface="Arial" pitchFamily="34" charset="0"/>
              </a:rPr>
              <a:pPr/>
              <a:t>40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208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5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020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5653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34197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849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0099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206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2EADB-D216-43AE-BB86-0AF3051E05F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9559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/>
              <a:t>Keywords:</a:t>
            </a:r>
          </a:p>
          <a:p>
            <a:r>
              <a:rPr lang="en-US"/>
              <a:t>Steps,</a:t>
            </a:r>
            <a:r>
              <a:rPr lang="en-US" baseline="0"/>
              <a:t> Goal, achievement, process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8016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3475-133F-4A66-B8F1-DBA4CD93778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879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8251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262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1122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8856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100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4692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6582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238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68578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423475-133F-4A66-B8F1-DBA4CD93778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557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0333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707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808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EFE1D0-2A23-4F54-82D6-4CAA0DFF0CA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2146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465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941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7634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658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062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4858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8061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6648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69884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50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829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4402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Time, clock, months,</a:t>
            </a:r>
            <a:r>
              <a:rPr lang="en-US" baseline="0" dirty="0"/>
              <a:t> year, period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19088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45881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3156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6 months, half yearly clock,</a:t>
            </a:r>
            <a:r>
              <a:rPr lang="en-US" baseline="0" dirty="0"/>
              <a:t> time period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05341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242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470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803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03B140-240B-4B11-970E-D617603030C2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61.svg"/><Relationship Id="rId4" Type="http://schemas.openxmlformats.org/officeDocument/2006/relationships/image" Target="../media/image55.svg"/><Relationship Id="rId9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74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sv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8.sv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svg"/><Relationship Id="rId4" Type="http://schemas.openxmlformats.org/officeDocument/2006/relationships/image" Target="../media/image86.svg"/><Relationship Id="rId9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9F324-CEF8-4969-9AF7-5F4AF65A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B33E28-FCDB-4522-A8ED-4308E600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057400"/>
            <a:ext cx="8458200" cy="2362200"/>
          </a:xfrm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Timelines &amp; Roadmaps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26A7-1ED5-430C-82F6-93CB7A50E42E}"/>
              </a:ext>
            </a:extLst>
          </p:cNvPr>
          <p:cNvSpPr/>
          <p:nvPr/>
        </p:nvSpPr>
        <p:spPr>
          <a:xfrm>
            <a:off x="609600" y="533400"/>
            <a:ext cx="10972800" cy="5791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2592B8D-BEDA-4D47-A926-86BB60F61FE4}"/>
              </a:ext>
            </a:extLst>
          </p:cNvPr>
          <p:cNvSpPr/>
          <p:nvPr/>
        </p:nvSpPr>
        <p:spPr>
          <a:xfrm>
            <a:off x="-25400" y="1464901"/>
            <a:ext cx="12217400" cy="5461000"/>
          </a:xfrm>
          <a:custGeom>
            <a:avLst/>
            <a:gdLst>
              <a:gd name="connsiteX0" fmla="*/ 76200 w 12293600"/>
              <a:gd name="connsiteY0" fmla="*/ 4737100 h 5461000"/>
              <a:gd name="connsiteX1" fmla="*/ 12280900 w 12293600"/>
              <a:gd name="connsiteY1" fmla="*/ 0 h 5461000"/>
              <a:gd name="connsiteX2" fmla="*/ 12293600 w 12293600"/>
              <a:gd name="connsiteY2" fmla="*/ 977900 h 5461000"/>
              <a:gd name="connsiteX3" fmla="*/ 4622800 w 12293600"/>
              <a:gd name="connsiteY3" fmla="*/ 5461000 h 5461000"/>
              <a:gd name="connsiteX4" fmla="*/ 0 w 12293600"/>
              <a:gd name="connsiteY4" fmla="*/ 5422900 h 5461000"/>
              <a:gd name="connsiteX5" fmla="*/ 76200 w 12293600"/>
              <a:gd name="connsiteY5" fmla="*/ 4737100 h 5461000"/>
              <a:gd name="connsiteX0" fmla="*/ 0 w 12217400"/>
              <a:gd name="connsiteY0" fmla="*/ 4737100 h 5461000"/>
              <a:gd name="connsiteX1" fmla="*/ 12204700 w 12217400"/>
              <a:gd name="connsiteY1" fmla="*/ 0 h 5461000"/>
              <a:gd name="connsiteX2" fmla="*/ 12217400 w 12217400"/>
              <a:gd name="connsiteY2" fmla="*/ 977900 h 5461000"/>
              <a:gd name="connsiteX3" fmla="*/ 4546600 w 12217400"/>
              <a:gd name="connsiteY3" fmla="*/ 5461000 h 5461000"/>
              <a:gd name="connsiteX4" fmla="*/ 38100 w 12217400"/>
              <a:gd name="connsiteY4" fmla="*/ 5435600 h 5461000"/>
              <a:gd name="connsiteX5" fmla="*/ 0 w 12217400"/>
              <a:gd name="connsiteY5" fmla="*/ 4737100 h 546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17400" h="5461000">
                <a:moveTo>
                  <a:pt x="0" y="4737100"/>
                </a:moveTo>
                <a:lnTo>
                  <a:pt x="12204700" y="0"/>
                </a:lnTo>
                <a:lnTo>
                  <a:pt x="12217400" y="977900"/>
                </a:lnTo>
                <a:lnTo>
                  <a:pt x="4546600" y="5461000"/>
                </a:lnTo>
                <a:lnTo>
                  <a:pt x="38100" y="5435600"/>
                </a:lnTo>
                <a:lnTo>
                  <a:pt x="0" y="473710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0"/>
          <p:cNvGrpSpPr/>
          <p:nvPr/>
        </p:nvGrpSpPr>
        <p:grpSpPr>
          <a:xfrm>
            <a:off x="2133600" y="2475331"/>
            <a:ext cx="2847536" cy="3669749"/>
            <a:chOff x="2931290" y="1608300"/>
            <a:chExt cx="3169918" cy="4085222"/>
          </a:xfrm>
        </p:grpSpPr>
        <p:sp>
          <p:nvSpPr>
            <p:cNvPr id="28" name="Rounded Rectangle 11">
              <a:extLst>
                <a:ext uri="{FF2B5EF4-FFF2-40B4-BE49-F238E27FC236}">
                  <a16:creationId xmlns:a16="http://schemas.microsoft.com/office/drawing/2014/main" id="{914F8D1F-9453-4EAE-A5D1-ED9E4ED874B5}"/>
                </a:ext>
              </a:extLst>
            </p:cNvPr>
            <p:cNvSpPr/>
            <p:nvPr/>
          </p:nvSpPr>
          <p:spPr>
            <a:xfrm>
              <a:off x="3950736" y="5467100"/>
              <a:ext cx="1017923" cy="22642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426194" y="4541983"/>
              <a:ext cx="180109" cy="1020618"/>
            </a:xfrm>
            <a:prstGeom prst="round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ContrastingRightFacing">
                <a:rot lat="21577568" lon="20115810" rev="10831"/>
              </a:camera>
              <a:lightRig rig="threePt" dir="t"/>
            </a:scene3d>
            <a:sp3d extrusionH="254000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2931290" y="1608300"/>
              <a:ext cx="3169918" cy="3169921"/>
            </a:xfrm>
            <a:prstGeom prst="roundRect">
              <a:avLst>
                <a:gd name="adj" fmla="val 6379"/>
              </a:avLst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25" name="Rounded Rectangle 12">
              <a:extLst>
                <a:ext uri="{FF2B5EF4-FFF2-40B4-BE49-F238E27FC236}">
                  <a16:creationId xmlns:a16="http://schemas.microsoft.com/office/drawing/2014/main" id="{14FE3C82-017D-4ADF-8E5E-E78934C8F3F5}"/>
                </a:ext>
              </a:extLst>
            </p:cNvPr>
            <p:cNvSpPr/>
            <p:nvPr/>
          </p:nvSpPr>
          <p:spPr>
            <a:xfrm>
              <a:off x="3044501" y="1721511"/>
              <a:ext cx="2943495" cy="2943497"/>
            </a:xfrm>
            <a:prstGeom prst="roundRect">
              <a:avLst>
                <a:gd name="adj" fmla="val 6379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6"/>
          <p:cNvGrpSpPr/>
          <p:nvPr/>
        </p:nvGrpSpPr>
        <p:grpSpPr>
          <a:xfrm>
            <a:off x="5558438" y="1577413"/>
            <a:ext cx="2286000" cy="3199997"/>
            <a:chOff x="3166591" y="1751345"/>
            <a:chExt cx="2830277" cy="3961902"/>
          </a:xfrm>
        </p:grpSpPr>
        <p:sp>
          <p:nvSpPr>
            <p:cNvPr id="29" name="Rounded Rectangle 17">
              <a:extLst>
                <a:ext uri="{FF2B5EF4-FFF2-40B4-BE49-F238E27FC236}">
                  <a16:creationId xmlns:a16="http://schemas.microsoft.com/office/drawing/2014/main" id="{393659C1-06A1-46DF-90D9-369B68D84AA6}"/>
                </a:ext>
              </a:extLst>
            </p:cNvPr>
            <p:cNvSpPr/>
            <p:nvPr/>
          </p:nvSpPr>
          <p:spPr>
            <a:xfrm>
              <a:off x="4081714" y="5486824"/>
              <a:ext cx="905689" cy="22642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491676" y="4541981"/>
              <a:ext cx="180109" cy="1020618"/>
            </a:xfrm>
            <a:prstGeom prst="round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ContrastingRightFacing">
                <a:rot lat="21577568" lon="20115810" rev="10831"/>
              </a:camera>
              <a:lightRig rig="threePt" dir="t"/>
            </a:scene3d>
            <a:sp3d extrusionH="254000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166591" y="1751345"/>
              <a:ext cx="2830277" cy="2830286"/>
            </a:xfrm>
            <a:prstGeom prst="roundRect">
              <a:avLst>
                <a:gd name="adj" fmla="val 6379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0" name="Rounded Rectangle 18">
              <a:extLst>
                <a:ext uri="{FF2B5EF4-FFF2-40B4-BE49-F238E27FC236}">
                  <a16:creationId xmlns:a16="http://schemas.microsoft.com/office/drawing/2014/main" id="{DFB7AD5C-AEAD-4529-BC8D-16FA87E4BB38}"/>
                </a:ext>
              </a:extLst>
            </p:cNvPr>
            <p:cNvSpPr/>
            <p:nvPr/>
          </p:nvSpPr>
          <p:spPr>
            <a:xfrm>
              <a:off x="3279802" y="1864556"/>
              <a:ext cx="2603855" cy="2603863"/>
            </a:xfrm>
            <a:prstGeom prst="roundRect">
              <a:avLst>
                <a:gd name="adj" fmla="val 6379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21"/>
          <p:cNvGrpSpPr/>
          <p:nvPr/>
        </p:nvGrpSpPr>
        <p:grpSpPr>
          <a:xfrm>
            <a:off x="8699500" y="756367"/>
            <a:ext cx="1899630" cy="2599892"/>
            <a:chOff x="3119395" y="2019853"/>
            <a:chExt cx="2717068" cy="3718669"/>
          </a:xfrm>
        </p:grpSpPr>
        <p:sp>
          <p:nvSpPr>
            <p:cNvPr id="32" name="Rounded Rectangle 22">
              <a:extLst>
                <a:ext uri="{FF2B5EF4-FFF2-40B4-BE49-F238E27FC236}">
                  <a16:creationId xmlns:a16="http://schemas.microsoft.com/office/drawing/2014/main" id="{211D76D2-C8CC-4BC5-B532-960D6437C176}"/>
                </a:ext>
              </a:extLst>
            </p:cNvPr>
            <p:cNvSpPr/>
            <p:nvPr/>
          </p:nvSpPr>
          <p:spPr>
            <a:xfrm>
              <a:off x="4038336" y="5476946"/>
              <a:ext cx="915516" cy="261576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4478700" y="4541982"/>
              <a:ext cx="180109" cy="1020618"/>
            </a:xfrm>
            <a:prstGeom prst="roundRect">
              <a:avLst/>
            </a:prstGeom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perspectiveContrastingRightFacing">
                <a:rot lat="21577568" lon="20115810" rev="10831"/>
              </a:camera>
              <a:lightRig rig="threePt" dir="t"/>
            </a:scene3d>
            <a:sp3d extrusionH="254000"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3119395" y="2019853"/>
              <a:ext cx="2717068" cy="2717075"/>
            </a:xfrm>
            <a:prstGeom prst="roundRect">
              <a:avLst>
                <a:gd name="adj" fmla="val 6379"/>
              </a:avLst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1" name="Rounded Rectangle 23">
              <a:extLst>
                <a:ext uri="{FF2B5EF4-FFF2-40B4-BE49-F238E27FC236}">
                  <a16:creationId xmlns:a16="http://schemas.microsoft.com/office/drawing/2014/main" id="{F1000570-FE17-4740-B9F2-546F58A26C05}"/>
                </a:ext>
              </a:extLst>
            </p:cNvPr>
            <p:cNvSpPr/>
            <p:nvPr/>
          </p:nvSpPr>
          <p:spPr>
            <a:xfrm>
              <a:off x="3232606" y="2133064"/>
              <a:ext cx="2490646" cy="2490652"/>
            </a:xfrm>
            <a:prstGeom prst="roundRect">
              <a:avLst>
                <a:gd name="adj" fmla="val 6379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3 Step Roadmap with Photos</a:t>
            </a:r>
          </a:p>
        </p:txBody>
      </p:sp>
      <p:sp>
        <p:nvSpPr>
          <p:cNvPr id="49" name="TextBox 67">
            <a:extLst>
              <a:ext uri="{FF2B5EF4-FFF2-40B4-BE49-F238E27FC236}">
                <a16:creationId xmlns:a16="http://schemas.microsoft.com/office/drawing/2014/main" id="{9FE0D87C-2905-425C-860F-B150EED30C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8999" y="6003970"/>
            <a:ext cx="27294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sp>
        <p:nvSpPr>
          <p:cNvPr id="51" name="TextBox 67">
            <a:extLst>
              <a:ext uri="{FF2B5EF4-FFF2-40B4-BE49-F238E27FC236}">
                <a16:creationId xmlns:a16="http://schemas.microsoft.com/office/drawing/2014/main" id="{7E7C901A-8D92-4385-9164-90304E8228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4817" y="4733233"/>
            <a:ext cx="27294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sp>
        <p:nvSpPr>
          <p:cNvPr id="52" name="TextBox 67">
            <a:extLst>
              <a:ext uri="{FF2B5EF4-FFF2-40B4-BE49-F238E27FC236}">
                <a16:creationId xmlns:a16="http://schemas.microsoft.com/office/drawing/2014/main" id="{6F44EFC7-D154-4529-BAB7-EBBDE731E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68910" y="3483598"/>
            <a:ext cx="272944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5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ounded Rectangle 13">
            <a:extLst>
              <a:ext uri="{FF2B5EF4-FFF2-40B4-BE49-F238E27FC236}">
                <a16:creationId xmlns:a16="http://schemas.microsoft.com/office/drawing/2014/main" id="{2C606235-B788-4953-ADC5-647458342E3C}"/>
              </a:ext>
            </a:extLst>
          </p:cNvPr>
          <p:cNvSpPr/>
          <p:nvPr/>
        </p:nvSpPr>
        <p:spPr>
          <a:xfrm>
            <a:off x="4564657" y="1827990"/>
            <a:ext cx="3112947" cy="1961690"/>
          </a:xfrm>
          <a:prstGeom prst="roundRect">
            <a:avLst>
              <a:gd name="adj" fmla="val 24800"/>
            </a:avLst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35000">
                <a:schemeClr val="bg2">
                  <a:lumMod val="90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17">
            <a:extLst>
              <a:ext uri="{FF2B5EF4-FFF2-40B4-BE49-F238E27FC236}">
                <a16:creationId xmlns:a16="http://schemas.microsoft.com/office/drawing/2014/main" id="{9BFBCE5D-1064-4601-B085-7EC7422D9218}"/>
              </a:ext>
            </a:extLst>
          </p:cNvPr>
          <p:cNvSpPr/>
          <p:nvPr/>
        </p:nvSpPr>
        <p:spPr>
          <a:xfrm>
            <a:off x="8301273" y="1827990"/>
            <a:ext cx="3112947" cy="1961690"/>
          </a:xfrm>
          <a:prstGeom prst="roundRect">
            <a:avLst>
              <a:gd name="adj" fmla="val 20656"/>
            </a:avLst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5D5A3450-5951-49E7-8291-F13812CC5F4A}"/>
              </a:ext>
            </a:extLst>
          </p:cNvPr>
          <p:cNvSpPr/>
          <p:nvPr/>
        </p:nvSpPr>
        <p:spPr>
          <a:xfrm>
            <a:off x="855440" y="1827990"/>
            <a:ext cx="3125108" cy="1961690"/>
          </a:xfrm>
          <a:prstGeom prst="roundRect">
            <a:avLst>
              <a:gd name="adj" fmla="val 20410"/>
            </a:avLst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0262C5A-8225-4760-B70D-EA872EFA58B4}"/>
              </a:ext>
            </a:extLst>
          </p:cNvPr>
          <p:cNvGrpSpPr/>
          <p:nvPr/>
        </p:nvGrpSpPr>
        <p:grpSpPr>
          <a:xfrm>
            <a:off x="838200" y="1836778"/>
            <a:ext cx="3112947" cy="4183022"/>
            <a:chOff x="838200" y="1836778"/>
            <a:chExt cx="3112947" cy="4183022"/>
          </a:xfrm>
        </p:grpSpPr>
        <p:sp>
          <p:nvSpPr>
            <p:cNvPr id="10" name="Rounded Rectangle 9"/>
            <p:cNvSpPr/>
            <p:nvPr/>
          </p:nvSpPr>
          <p:spPr>
            <a:xfrm>
              <a:off x="838200" y="1836778"/>
              <a:ext cx="3112947" cy="4183022"/>
            </a:xfrm>
            <a:prstGeom prst="roundRect">
              <a:avLst>
                <a:gd name="adj" fmla="val 1237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35480" y="3210852"/>
              <a:ext cx="301566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6688" indent="-166688">
                <a:buFont typeface="Arial" pitchFamily="34" charset="0"/>
                <a:buChar char="•"/>
              </a:pPr>
              <a:r>
                <a:rPr lang="en-US" sz="2400" dirty="0"/>
                <a:t>You can replace this text with yours</a:t>
              </a:r>
            </a:p>
            <a:p>
              <a:pPr marL="166688" indent="-166688">
                <a:buFont typeface="Arial" pitchFamily="34" charset="0"/>
                <a:buChar char="•"/>
              </a:pPr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4C60AD3-05D9-409C-A929-56CCF515403D}"/>
              </a:ext>
            </a:extLst>
          </p:cNvPr>
          <p:cNvGrpSpPr/>
          <p:nvPr/>
        </p:nvGrpSpPr>
        <p:grpSpPr>
          <a:xfrm>
            <a:off x="4564657" y="1836778"/>
            <a:ext cx="3125107" cy="4183022"/>
            <a:chOff x="4564657" y="1836778"/>
            <a:chExt cx="3125107" cy="4183022"/>
          </a:xfrm>
        </p:grpSpPr>
        <p:sp>
          <p:nvSpPr>
            <p:cNvPr id="14" name="Rounded Rectangle 13"/>
            <p:cNvSpPr/>
            <p:nvPr/>
          </p:nvSpPr>
          <p:spPr>
            <a:xfrm>
              <a:off x="4564657" y="1836778"/>
              <a:ext cx="3112947" cy="4183022"/>
            </a:xfrm>
            <a:prstGeom prst="roundRect">
              <a:avLst>
                <a:gd name="adj" fmla="val 12370"/>
              </a:avLst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35000">
                  <a:schemeClr val="bg2">
                    <a:lumMod val="90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25BB5F7-D1F6-4DCC-B153-B9844CD60314}"/>
                </a:ext>
              </a:extLst>
            </p:cNvPr>
            <p:cNvSpPr txBox="1"/>
            <p:nvPr/>
          </p:nvSpPr>
          <p:spPr>
            <a:xfrm>
              <a:off x="4674097" y="3249492"/>
              <a:ext cx="301566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6688" indent="-166688">
                <a:buFont typeface="Arial" pitchFamily="34" charset="0"/>
                <a:buChar char="•"/>
              </a:pPr>
              <a:r>
                <a:rPr lang="en-US" sz="2400" dirty="0"/>
                <a:t>You can replace this text with yours</a:t>
              </a:r>
            </a:p>
            <a:p>
              <a:pPr marL="166688" indent="-166688">
                <a:buFont typeface="Arial" pitchFamily="34" charset="0"/>
                <a:buChar char="•"/>
              </a:pPr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9D2E088-DD27-48C7-97C9-C399766B677D}"/>
              </a:ext>
            </a:extLst>
          </p:cNvPr>
          <p:cNvGrpSpPr/>
          <p:nvPr/>
        </p:nvGrpSpPr>
        <p:grpSpPr>
          <a:xfrm>
            <a:off x="8291113" y="1836778"/>
            <a:ext cx="3137268" cy="4183022"/>
            <a:chOff x="8291113" y="1836778"/>
            <a:chExt cx="3137268" cy="4183022"/>
          </a:xfrm>
        </p:grpSpPr>
        <p:sp>
          <p:nvSpPr>
            <p:cNvPr id="18" name="Rounded Rectangle 17"/>
            <p:cNvSpPr/>
            <p:nvPr/>
          </p:nvSpPr>
          <p:spPr>
            <a:xfrm>
              <a:off x="8291113" y="1836778"/>
              <a:ext cx="3112947" cy="4183022"/>
            </a:xfrm>
            <a:prstGeom prst="roundRect">
              <a:avLst>
                <a:gd name="adj" fmla="val 1237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0E9C50-B7D2-4765-8440-8EAE308E737A}"/>
                </a:ext>
              </a:extLst>
            </p:cNvPr>
            <p:cNvSpPr txBox="1"/>
            <p:nvPr/>
          </p:nvSpPr>
          <p:spPr>
            <a:xfrm>
              <a:off x="8412714" y="3288132"/>
              <a:ext cx="301566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66688" indent="-166688">
                <a:buFont typeface="Arial" pitchFamily="34" charset="0"/>
                <a:buChar char="•"/>
              </a:pPr>
              <a:r>
                <a:rPr lang="en-US" sz="2400" dirty="0"/>
                <a:t>You can replace this text with yours</a:t>
              </a:r>
            </a:p>
            <a:p>
              <a:pPr marL="166688" indent="-166688">
                <a:buFont typeface="Arial" pitchFamily="34" charset="0"/>
                <a:buChar char="•"/>
              </a:pPr>
              <a:r>
                <a:rPr lang="en-US" sz="2400" dirty="0"/>
                <a:t>You can replace this text with yours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Year Timeline with Icons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850360" y="2128617"/>
            <a:ext cx="3112947" cy="1070075"/>
          </a:xfrm>
          <a:custGeom>
            <a:avLst/>
            <a:gdLst/>
            <a:ahLst/>
            <a:cxnLst/>
            <a:rect l="l" t="t" r="r" b="b"/>
            <a:pathLst>
              <a:path w="5943600" h="2514600">
                <a:moveTo>
                  <a:pt x="0" y="0"/>
                </a:moveTo>
                <a:cubicBezTo>
                  <a:pt x="0" y="294589"/>
                  <a:pt x="238811" y="533400"/>
                  <a:pt x="533400" y="533400"/>
                </a:cubicBezTo>
                <a:lnTo>
                  <a:pt x="5410200" y="533400"/>
                </a:lnTo>
                <a:cubicBezTo>
                  <a:pt x="5704789" y="533400"/>
                  <a:pt x="5943600" y="294589"/>
                  <a:pt x="5943600" y="0"/>
                </a:cubicBezTo>
                <a:lnTo>
                  <a:pt x="5943600" y="2514600"/>
                </a:lnTo>
                <a:cubicBezTo>
                  <a:pt x="5943600" y="2220011"/>
                  <a:pt x="5704789" y="1981200"/>
                  <a:pt x="5410200" y="1981200"/>
                </a:cubicBezTo>
                <a:lnTo>
                  <a:pt x="533400" y="1981200"/>
                </a:lnTo>
                <a:cubicBezTo>
                  <a:pt x="238811" y="1981200"/>
                  <a:pt x="0" y="2220011"/>
                  <a:pt x="0" y="251460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w Cen MT Condensed Extra Bold" panose="020B0803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54384" y="2340489"/>
            <a:ext cx="211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w Cen MT Condensed Extra Bold" panose="020B0803020202020204" pitchFamily="34" charset="0"/>
              </a:rPr>
              <a:t>Year 1</a:t>
            </a:r>
          </a:p>
        </p:txBody>
      </p:sp>
      <p:sp>
        <p:nvSpPr>
          <p:cNvPr id="15" name="Rectangle 5"/>
          <p:cNvSpPr/>
          <p:nvPr/>
        </p:nvSpPr>
        <p:spPr>
          <a:xfrm>
            <a:off x="4576817" y="2128617"/>
            <a:ext cx="3112947" cy="1070075"/>
          </a:xfrm>
          <a:custGeom>
            <a:avLst/>
            <a:gdLst/>
            <a:ahLst/>
            <a:cxnLst/>
            <a:rect l="l" t="t" r="r" b="b"/>
            <a:pathLst>
              <a:path w="5943600" h="2514600">
                <a:moveTo>
                  <a:pt x="0" y="0"/>
                </a:moveTo>
                <a:cubicBezTo>
                  <a:pt x="0" y="294589"/>
                  <a:pt x="238811" y="533400"/>
                  <a:pt x="533400" y="533400"/>
                </a:cubicBezTo>
                <a:lnTo>
                  <a:pt x="5410200" y="533400"/>
                </a:lnTo>
                <a:cubicBezTo>
                  <a:pt x="5704789" y="533400"/>
                  <a:pt x="5943600" y="294589"/>
                  <a:pt x="5943600" y="0"/>
                </a:cubicBezTo>
                <a:lnTo>
                  <a:pt x="5943600" y="2514600"/>
                </a:lnTo>
                <a:cubicBezTo>
                  <a:pt x="5943600" y="2220011"/>
                  <a:pt x="5704789" y="1981200"/>
                  <a:pt x="5410200" y="1981200"/>
                </a:cubicBezTo>
                <a:lnTo>
                  <a:pt x="533400" y="1981200"/>
                </a:lnTo>
                <a:cubicBezTo>
                  <a:pt x="238811" y="1981200"/>
                  <a:pt x="0" y="2220011"/>
                  <a:pt x="0" y="251460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w Cen MT Condensed Extra Bold" panose="020B08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80841" y="2340489"/>
            <a:ext cx="211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w Cen MT Condensed Extra Bold" panose="020B0803020202020204" pitchFamily="34" charset="0"/>
              </a:rPr>
              <a:t>Year 2</a:t>
            </a:r>
          </a:p>
        </p:txBody>
      </p:sp>
      <p:sp>
        <p:nvSpPr>
          <p:cNvPr id="19" name="Rectangle 5"/>
          <p:cNvSpPr/>
          <p:nvPr/>
        </p:nvSpPr>
        <p:spPr>
          <a:xfrm>
            <a:off x="8303273" y="2128617"/>
            <a:ext cx="3112947" cy="1070075"/>
          </a:xfrm>
          <a:custGeom>
            <a:avLst/>
            <a:gdLst/>
            <a:ahLst/>
            <a:cxnLst/>
            <a:rect l="l" t="t" r="r" b="b"/>
            <a:pathLst>
              <a:path w="5943600" h="2514600">
                <a:moveTo>
                  <a:pt x="0" y="0"/>
                </a:moveTo>
                <a:cubicBezTo>
                  <a:pt x="0" y="294589"/>
                  <a:pt x="238811" y="533400"/>
                  <a:pt x="533400" y="533400"/>
                </a:cubicBezTo>
                <a:lnTo>
                  <a:pt x="5410200" y="533400"/>
                </a:lnTo>
                <a:cubicBezTo>
                  <a:pt x="5704789" y="533400"/>
                  <a:pt x="5943600" y="294589"/>
                  <a:pt x="5943600" y="0"/>
                </a:cubicBezTo>
                <a:lnTo>
                  <a:pt x="5943600" y="2514600"/>
                </a:lnTo>
                <a:cubicBezTo>
                  <a:pt x="5943600" y="2220011"/>
                  <a:pt x="5704789" y="1981200"/>
                  <a:pt x="5410200" y="1981200"/>
                </a:cubicBezTo>
                <a:lnTo>
                  <a:pt x="533400" y="1981200"/>
                </a:lnTo>
                <a:cubicBezTo>
                  <a:pt x="238811" y="1981200"/>
                  <a:pt x="0" y="2220011"/>
                  <a:pt x="0" y="251460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latin typeface="Tw Cen MT Condensed Extra Bold" panose="020B0803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886951" y="2340489"/>
            <a:ext cx="2110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>
                <a:latin typeface="Tw Cen MT Condensed Extra Bold" panose="020B0803020202020204" pitchFamily="34" charset="0"/>
              </a:rPr>
              <a:t>Year 3</a:t>
            </a:r>
            <a:endParaRPr lang="en-US" sz="3600" dirty="0">
              <a:latin typeface="Tw Cen MT Condensed Extra Bold" panose="020B0803020202020204" pitchFamily="34" charset="0"/>
            </a:endParaRPr>
          </a:p>
        </p:txBody>
      </p:sp>
      <p:pic>
        <p:nvPicPr>
          <p:cNvPr id="8" name="Graphic 7" descr="Store">
            <a:extLst>
              <a:ext uri="{FF2B5EF4-FFF2-40B4-BE49-F238E27FC236}">
                <a16:creationId xmlns:a16="http://schemas.microsoft.com/office/drawing/2014/main" id="{D8A7CC4B-AF78-47CE-9988-69DFAF1F8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86113" y="5197098"/>
            <a:ext cx="914400" cy="914400"/>
          </a:xfrm>
          <a:prstGeom prst="rect">
            <a:avLst/>
          </a:prstGeom>
        </p:spPr>
      </p:pic>
      <p:pic>
        <p:nvPicPr>
          <p:cNvPr id="11" name="Graphic 10" descr="Building">
            <a:extLst>
              <a:ext uri="{FF2B5EF4-FFF2-40B4-BE49-F238E27FC236}">
                <a16:creationId xmlns:a16="http://schemas.microsoft.com/office/drawing/2014/main" id="{C8D3D9D5-DA33-4225-8BF2-F500EFCF31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5067300"/>
            <a:ext cx="914400" cy="914400"/>
          </a:xfrm>
          <a:prstGeom prst="rect">
            <a:avLst/>
          </a:prstGeom>
        </p:spPr>
      </p:pic>
      <p:pic>
        <p:nvPicPr>
          <p:cNvPr id="26" name="Graphic 25" descr="City">
            <a:extLst>
              <a:ext uri="{FF2B5EF4-FFF2-40B4-BE49-F238E27FC236}">
                <a16:creationId xmlns:a16="http://schemas.microsoft.com/office/drawing/2014/main" id="{D8FC9CF9-3050-4383-AAAB-1EC4C733B3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0386" y="51054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5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7" grpId="0" animBg="1"/>
      <p:bldP spid="27" grpId="1" animBg="1"/>
      <p:bldP spid="23" grpId="0" animBg="1"/>
      <p:bldP spid="23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8126FD3-E23C-4A54-B984-85EC70A58E7C}"/>
              </a:ext>
            </a:extLst>
          </p:cNvPr>
          <p:cNvGrpSpPr/>
          <p:nvPr/>
        </p:nvGrpSpPr>
        <p:grpSpPr>
          <a:xfrm>
            <a:off x="1520383" y="1850043"/>
            <a:ext cx="1828914" cy="2243515"/>
            <a:chOff x="1661946" y="2303672"/>
            <a:chExt cx="1585449" cy="194485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6B79097-36AA-4AEA-951B-006177531983}"/>
                </a:ext>
              </a:extLst>
            </p:cNvPr>
            <p:cNvSpPr/>
            <p:nvPr/>
          </p:nvSpPr>
          <p:spPr>
            <a:xfrm>
              <a:off x="1661946" y="2667000"/>
              <a:ext cx="1581530" cy="1581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71450">
              <a:noFill/>
            </a:ln>
            <a:scene3d>
              <a:camera prst="isometricOffAxis2Top"/>
              <a:lightRig rig="contrasting" dir="t"/>
            </a:scene3d>
            <a:sp3d extrusionH="209550" contourW="12700" prstMaterial="plastic">
              <a:bevelT prst="slope"/>
              <a:extrusionClr>
                <a:schemeClr val="bg1">
                  <a:lumMod val="8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fc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E038A51-ED1A-4E71-9901-5073D3A74F7A}"/>
                </a:ext>
              </a:extLst>
            </p:cNvPr>
            <p:cNvSpPr/>
            <p:nvPr/>
          </p:nvSpPr>
          <p:spPr>
            <a:xfrm>
              <a:off x="1661946" y="2514600"/>
              <a:ext cx="1581530" cy="1581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71450">
              <a:noFill/>
            </a:ln>
            <a:scene3d>
              <a:camera prst="isometricOffAxis2Top"/>
              <a:lightRig rig="contrasting" dir="t"/>
            </a:scene3d>
            <a:sp3d extrusionH="127000" contourW="12700" prstMaterial="plastic">
              <a:bevelT prst="slope"/>
              <a:extrusionClr>
                <a:schemeClr val="accent2">
                  <a:lumMod val="50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fc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7CF6AC7-7EF6-45C4-9C2F-D5C9A9DD7A47}"/>
                </a:ext>
              </a:extLst>
            </p:cNvPr>
            <p:cNvSpPr/>
            <p:nvPr/>
          </p:nvSpPr>
          <p:spPr>
            <a:xfrm>
              <a:off x="1665865" y="2303672"/>
              <a:ext cx="1581530" cy="1581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71450">
              <a:noFill/>
            </a:ln>
            <a:scene3d>
              <a:camera prst="isometricOffAxis2Top"/>
              <a:lightRig rig="contrasting" dir="t"/>
            </a:scene3d>
            <a:sp3d extrusionH="209550" contourW="12700" prstMaterial="plastic">
              <a:bevelT prst="slope"/>
              <a:extrusionClr>
                <a:schemeClr val="bg1">
                  <a:lumMod val="8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D9C1EDB-4AB2-48F2-A6E2-1A2F64AEC76C}"/>
              </a:ext>
            </a:extLst>
          </p:cNvPr>
          <p:cNvGrpSpPr/>
          <p:nvPr/>
        </p:nvGrpSpPr>
        <p:grpSpPr>
          <a:xfrm>
            <a:off x="8842703" y="1850043"/>
            <a:ext cx="1828914" cy="2243515"/>
            <a:chOff x="1814346" y="2456072"/>
            <a:chExt cx="1585449" cy="1944858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CB95F6-D424-4B9D-A7EC-FC8C9F28BFFB}"/>
                </a:ext>
              </a:extLst>
            </p:cNvPr>
            <p:cNvSpPr/>
            <p:nvPr/>
          </p:nvSpPr>
          <p:spPr>
            <a:xfrm>
              <a:off x="1814346" y="2819400"/>
              <a:ext cx="1581530" cy="1581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71450">
              <a:noFill/>
            </a:ln>
            <a:scene3d>
              <a:camera prst="isometricOffAxis2Top"/>
              <a:lightRig rig="contrasting" dir="t"/>
            </a:scene3d>
            <a:sp3d extrusionH="209550" contourW="12700" prstMaterial="plastic">
              <a:bevelT prst="slope"/>
              <a:extrusionClr>
                <a:schemeClr val="bg1">
                  <a:lumMod val="8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fc</a:t>
              </a: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E30F9BB-7A90-4C0D-A97E-014F1B02471F}"/>
                </a:ext>
              </a:extLst>
            </p:cNvPr>
            <p:cNvSpPr/>
            <p:nvPr/>
          </p:nvSpPr>
          <p:spPr>
            <a:xfrm>
              <a:off x="1814346" y="2667000"/>
              <a:ext cx="1581530" cy="1581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71450">
              <a:noFill/>
            </a:ln>
            <a:scene3d>
              <a:camera prst="isometricOffAxis2Top"/>
              <a:lightRig rig="contrasting" dir="t"/>
            </a:scene3d>
            <a:sp3d extrusionH="127000" contourW="12700" prstMaterial="plastic">
              <a:bevelT prst="slope"/>
              <a:extrusionClr>
                <a:schemeClr val="accent2">
                  <a:lumMod val="50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fc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320025-0215-4287-8860-0E9F04A0BDF3}"/>
                </a:ext>
              </a:extLst>
            </p:cNvPr>
            <p:cNvSpPr/>
            <p:nvPr/>
          </p:nvSpPr>
          <p:spPr>
            <a:xfrm>
              <a:off x="1818265" y="2456072"/>
              <a:ext cx="1581530" cy="158153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171450">
              <a:noFill/>
            </a:ln>
            <a:scene3d>
              <a:camera prst="isometricOffAxis2Top"/>
              <a:lightRig rig="contrasting" dir="t"/>
            </a:scene3d>
            <a:sp3d extrusionH="209550" contourW="12700" prstMaterial="plastic">
              <a:bevelT prst="slope"/>
              <a:extrusionClr>
                <a:schemeClr val="bg1">
                  <a:lumMod val="85000"/>
                </a:schemeClr>
              </a:extrusionClr>
              <a:contourClr>
                <a:schemeClr val="bg1">
                  <a:lumMod val="6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Year Timeline</a:t>
            </a:r>
            <a:endParaRPr lang="en-US" sz="4000" dirty="0"/>
          </a:p>
        </p:txBody>
      </p:sp>
      <p:sp>
        <p:nvSpPr>
          <p:cNvPr id="3" name="Freeform 17"/>
          <p:cNvSpPr>
            <a:spLocks/>
          </p:cNvSpPr>
          <p:nvPr/>
        </p:nvSpPr>
        <p:spPr bwMode="auto">
          <a:xfrm>
            <a:off x="4129931" y="1981200"/>
            <a:ext cx="3932138" cy="1981200"/>
          </a:xfrm>
          <a:custGeom>
            <a:avLst/>
            <a:gdLst>
              <a:gd name="T0" fmla="*/ 824 w 824"/>
              <a:gd name="T1" fmla="*/ 206 h 415"/>
              <a:gd name="T2" fmla="*/ 681 w 824"/>
              <a:gd name="T3" fmla="*/ 123 h 415"/>
              <a:gd name="T4" fmla="*/ 681 w 824"/>
              <a:gd name="T5" fmla="*/ 166 h 415"/>
              <a:gd name="T6" fmla="*/ 616 w 824"/>
              <a:gd name="T7" fmla="*/ 166 h 415"/>
              <a:gd name="T8" fmla="*/ 412 w 824"/>
              <a:gd name="T9" fmla="*/ 0 h 415"/>
              <a:gd name="T10" fmla="*/ 208 w 824"/>
              <a:gd name="T11" fmla="*/ 172 h 415"/>
              <a:gd name="T12" fmla="*/ 143 w 824"/>
              <a:gd name="T13" fmla="*/ 172 h 415"/>
              <a:gd name="T14" fmla="*/ 143 w 824"/>
              <a:gd name="T15" fmla="*/ 126 h 415"/>
              <a:gd name="T16" fmla="*/ 0 w 824"/>
              <a:gd name="T17" fmla="*/ 209 h 415"/>
              <a:gd name="T18" fmla="*/ 143 w 824"/>
              <a:gd name="T19" fmla="*/ 292 h 415"/>
              <a:gd name="T20" fmla="*/ 143 w 824"/>
              <a:gd name="T21" fmla="*/ 249 h 415"/>
              <a:gd name="T22" fmla="*/ 209 w 824"/>
              <a:gd name="T23" fmla="*/ 249 h 415"/>
              <a:gd name="T24" fmla="*/ 412 w 824"/>
              <a:gd name="T25" fmla="*/ 415 h 415"/>
              <a:gd name="T26" fmla="*/ 617 w 824"/>
              <a:gd name="T27" fmla="*/ 243 h 415"/>
              <a:gd name="T28" fmla="*/ 681 w 824"/>
              <a:gd name="T29" fmla="*/ 243 h 415"/>
              <a:gd name="T30" fmla="*/ 681 w 824"/>
              <a:gd name="T31" fmla="*/ 289 h 415"/>
              <a:gd name="T32" fmla="*/ 824 w 824"/>
              <a:gd name="T33" fmla="*/ 206 h 415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824"/>
              <a:gd name="T52" fmla="*/ 0 h 415"/>
              <a:gd name="T53" fmla="*/ 824 w 824"/>
              <a:gd name="T54" fmla="*/ 415 h 415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824" h="415">
                <a:moveTo>
                  <a:pt x="824" y="206"/>
                </a:moveTo>
                <a:cubicBezTo>
                  <a:pt x="681" y="123"/>
                  <a:pt x="681" y="123"/>
                  <a:pt x="681" y="123"/>
                </a:cubicBezTo>
                <a:cubicBezTo>
                  <a:pt x="681" y="166"/>
                  <a:pt x="681" y="166"/>
                  <a:pt x="681" y="166"/>
                </a:cubicBezTo>
                <a:cubicBezTo>
                  <a:pt x="616" y="166"/>
                  <a:pt x="616" y="166"/>
                  <a:pt x="616" y="166"/>
                </a:cubicBezTo>
                <a:cubicBezTo>
                  <a:pt x="596" y="71"/>
                  <a:pt x="513" y="0"/>
                  <a:pt x="412" y="0"/>
                </a:cubicBezTo>
                <a:cubicBezTo>
                  <a:pt x="310" y="0"/>
                  <a:pt x="224" y="74"/>
                  <a:pt x="208" y="172"/>
                </a:cubicBezTo>
                <a:cubicBezTo>
                  <a:pt x="143" y="172"/>
                  <a:pt x="143" y="172"/>
                  <a:pt x="143" y="172"/>
                </a:cubicBezTo>
                <a:cubicBezTo>
                  <a:pt x="143" y="126"/>
                  <a:pt x="143" y="126"/>
                  <a:pt x="143" y="126"/>
                </a:cubicBezTo>
                <a:cubicBezTo>
                  <a:pt x="0" y="209"/>
                  <a:pt x="0" y="209"/>
                  <a:pt x="0" y="209"/>
                </a:cubicBezTo>
                <a:cubicBezTo>
                  <a:pt x="143" y="292"/>
                  <a:pt x="143" y="292"/>
                  <a:pt x="143" y="292"/>
                </a:cubicBezTo>
                <a:cubicBezTo>
                  <a:pt x="143" y="249"/>
                  <a:pt x="143" y="249"/>
                  <a:pt x="143" y="249"/>
                </a:cubicBezTo>
                <a:cubicBezTo>
                  <a:pt x="209" y="249"/>
                  <a:pt x="209" y="249"/>
                  <a:pt x="209" y="249"/>
                </a:cubicBezTo>
                <a:cubicBezTo>
                  <a:pt x="228" y="344"/>
                  <a:pt x="312" y="415"/>
                  <a:pt x="412" y="415"/>
                </a:cubicBezTo>
                <a:cubicBezTo>
                  <a:pt x="515" y="415"/>
                  <a:pt x="600" y="341"/>
                  <a:pt x="617" y="243"/>
                </a:cubicBezTo>
                <a:cubicBezTo>
                  <a:pt x="681" y="243"/>
                  <a:pt x="681" y="243"/>
                  <a:pt x="681" y="243"/>
                </a:cubicBezTo>
                <a:cubicBezTo>
                  <a:pt x="681" y="289"/>
                  <a:pt x="681" y="289"/>
                  <a:pt x="681" y="289"/>
                </a:cubicBezTo>
                <a:lnTo>
                  <a:pt x="824" y="206"/>
                </a:lnTo>
                <a:close/>
              </a:path>
            </a:pathLst>
          </a:custGeom>
          <a:solidFill>
            <a:srgbClr val="662624"/>
          </a:solidFill>
          <a:ln w="9">
            <a:solidFill>
              <a:srgbClr val="000000"/>
            </a:solidFill>
            <a:miter lim="800000"/>
            <a:headEnd/>
            <a:tailEnd/>
          </a:ln>
          <a:effectLst>
            <a:outerShdw blurRad="2667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 fov="2700000"/>
            <a:lightRig rig="balanced" dir="t"/>
          </a:scene3d>
          <a:sp3d extrusionH="381000" prstMaterial="flat">
            <a:extrusionClr>
              <a:schemeClr val="bg1">
                <a:lumMod val="75000"/>
              </a:schemeClr>
            </a:extrusionClr>
          </a:sp3d>
        </p:spPr>
        <p:txBody>
          <a:bodyPr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22534" y="2590800"/>
            <a:ext cx="1542410" cy="584775"/>
          </a:xfrm>
          <a:prstGeom prst="rect">
            <a:avLst/>
          </a:prstGeom>
          <a:noFill/>
          <a:effectLst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3200" cap="all" dirty="0">
                <a:ln/>
                <a:solidFill>
                  <a:schemeClr val="bg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</a:effectLst>
                <a:latin typeface="Tw Cen MT Condensed Extra Bold" panose="020B0803020202020204" pitchFamily="34" charset="0"/>
              </a:rPr>
              <a:t>present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6556" y="2430002"/>
            <a:ext cx="93365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3200" cap="all" dirty="0">
                <a:ln w="0"/>
                <a:solidFill>
                  <a:srgbClr val="600000"/>
                </a:solidFill>
                <a:effectLst>
                  <a:reflection blurRad="12700" stA="50000" endPos="50000" dist="5000" dir="5400000" sy="-100000" rotWithShape="0"/>
                </a:effectLst>
                <a:latin typeface="Tw Cen MT Condensed Extra Bold" panose="020B0803020202020204" pitchFamily="34" charset="0"/>
              </a:rPr>
              <a:t>past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52512" y="2430002"/>
            <a:ext cx="134844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3200" cap="all" dirty="0">
                <a:ln w="0"/>
                <a:solidFill>
                  <a:srgbClr val="600000"/>
                </a:solidFill>
                <a:effectLst>
                  <a:reflection blurRad="12700" stA="50000" endPos="50000" dist="5000" dir="5400000" sy="-100000" rotWithShape="0"/>
                </a:effectLst>
                <a:latin typeface="Tw Cen MT Condensed Extra Bold" panose="020B0803020202020204" pitchFamily="34" charset="0"/>
              </a:rPr>
              <a:t>future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16410" y="4028206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Tw Cen MT Condensed Extra Bold" panose="020B0803020202020204" pitchFamily="34" charset="0"/>
              </a:rPr>
              <a:t>Past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Enter text regarding past achievements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450013" y="4028206"/>
            <a:ext cx="2743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Tw Cen MT Condensed Extra Bold" panose="020B0803020202020204" pitchFamily="34" charset="0"/>
              </a:rPr>
              <a:t>Future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Enter text regarding future plans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18911" y="4028206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u="sng" dirty="0">
                <a:latin typeface="Tw Cen MT Condensed Extra Bold" panose="020B0803020202020204" pitchFamily="34" charset="0"/>
              </a:rPr>
              <a:t>Present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Enter text regarding present performance</a:t>
            </a:r>
          </a:p>
        </p:txBody>
      </p:sp>
    </p:spTree>
    <p:extLst>
      <p:ext uri="{BB962C8B-B14F-4D97-AF65-F5344CB8AC3E}">
        <p14:creationId xmlns:p14="http://schemas.microsoft.com/office/powerpoint/2010/main" val="39073120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/>
              <a:t>3 Year Timeline</a:t>
            </a:r>
          </a:p>
        </p:txBody>
      </p:sp>
      <p:pic>
        <p:nvPicPr>
          <p:cNvPr id="3" name="Picture 2" descr="hourglass-h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1676400"/>
            <a:ext cx="2339728" cy="4260614"/>
          </a:xfrm>
          <a:prstGeom prst="rect">
            <a:avLst/>
          </a:prstGeom>
        </p:spPr>
      </p:pic>
      <p:grpSp>
        <p:nvGrpSpPr>
          <p:cNvPr id="13" name="Group 14"/>
          <p:cNvGrpSpPr/>
          <p:nvPr/>
        </p:nvGrpSpPr>
        <p:grpSpPr>
          <a:xfrm>
            <a:off x="4986921" y="1984875"/>
            <a:ext cx="5330883" cy="1272615"/>
            <a:chOff x="3448807" y="2209800"/>
            <a:chExt cx="5330883" cy="1272615"/>
          </a:xfrm>
        </p:grpSpPr>
        <p:sp>
          <p:nvSpPr>
            <p:cNvPr id="6" name="TextBox 5"/>
            <p:cNvSpPr txBox="1"/>
            <p:nvPr/>
          </p:nvSpPr>
          <p:spPr>
            <a:xfrm>
              <a:off x="4953000" y="2209800"/>
              <a:ext cx="18694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Future plans</a:t>
              </a:r>
            </a:p>
          </p:txBody>
        </p:sp>
        <p:sp>
          <p:nvSpPr>
            <p:cNvPr id="7" name="Right Arrow 6"/>
            <p:cNvSpPr/>
            <p:nvPr/>
          </p:nvSpPr>
          <p:spPr>
            <a:xfrm>
              <a:off x="3448807" y="2412638"/>
              <a:ext cx="1371600" cy="23878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53000" y="2651418"/>
              <a:ext cx="382669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sample text with yours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83857" y="3444388"/>
            <a:ext cx="5386887" cy="1365095"/>
            <a:chOff x="2743200" y="3657600"/>
            <a:chExt cx="5386887" cy="1365095"/>
          </a:xfrm>
        </p:grpSpPr>
        <p:sp>
          <p:nvSpPr>
            <p:cNvPr id="5" name="TextBox 4"/>
            <p:cNvSpPr txBox="1"/>
            <p:nvPr/>
          </p:nvSpPr>
          <p:spPr>
            <a:xfrm>
              <a:off x="4303398" y="3657600"/>
              <a:ext cx="38266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Current performance levels</a:t>
              </a:r>
            </a:p>
          </p:txBody>
        </p:sp>
        <p:sp>
          <p:nvSpPr>
            <p:cNvPr id="8" name="Right Arrow 7"/>
            <p:cNvSpPr/>
            <p:nvPr/>
          </p:nvSpPr>
          <p:spPr>
            <a:xfrm>
              <a:off x="2743200" y="3810000"/>
              <a:ext cx="1447800" cy="22860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350457" y="4191698"/>
              <a:ext cx="36704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sample text with yours</a:t>
              </a:r>
            </a:p>
          </p:txBody>
        </p:sp>
      </p:grpSp>
      <p:grpSp>
        <p:nvGrpSpPr>
          <p:cNvPr id="15" name="Group 12"/>
          <p:cNvGrpSpPr/>
          <p:nvPr/>
        </p:nvGrpSpPr>
        <p:grpSpPr>
          <a:xfrm>
            <a:off x="5009111" y="5076601"/>
            <a:ext cx="5183985" cy="1354217"/>
            <a:chOff x="3401854" y="4934381"/>
            <a:chExt cx="5183985" cy="1354217"/>
          </a:xfrm>
        </p:grpSpPr>
        <p:sp>
          <p:nvSpPr>
            <p:cNvPr id="4" name="TextBox 3"/>
            <p:cNvSpPr txBox="1"/>
            <p:nvPr/>
          </p:nvSpPr>
          <p:spPr>
            <a:xfrm>
              <a:off x="4852038" y="4934381"/>
              <a:ext cx="3267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Historical performance</a:t>
              </a:r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401854" y="5039380"/>
              <a:ext cx="1295400" cy="228600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52038" y="5457601"/>
              <a:ext cx="373380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sample text with yours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1E89450-91CF-46D0-B8F9-C5D8B84C4887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BD5E34-2D34-42E2-B723-6CF7C6B9F373}"/>
              </a:ext>
            </a:extLst>
          </p:cNvPr>
          <p:cNvGrpSpPr/>
          <p:nvPr/>
        </p:nvGrpSpPr>
        <p:grpSpPr>
          <a:xfrm>
            <a:off x="790848" y="1684660"/>
            <a:ext cx="3139414" cy="4218588"/>
            <a:chOff x="790848" y="1684660"/>
            <a:chExt cx="3139414" cy="4218588"/>
          </a:xfrm>
          <a:effectLst/>
        </p:grpSpPr>
        <p:sp>
          <p:nvSpPr>
            <p:cNvPr id="6" name="Rounded Rectangle 5"/>
            <p:cNvSpPr/>
            <p:nvPr/>
          </p:nvSpPr>
          <p:spPr>
            <a:xfrm>
              <a:off x="790848" y="1684660"/>
              <a:ext cx="3139414" cy="4218588"/>
            </a:xfrm>
            <a:prstGeom prst="roundRect">
              <a:avLst>
                <a:gd name="adj" fmla="val 1237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99144" y="1953239"/>
              <a:ext cx="3041307" cy="1859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placeholder text with your text and more text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00A08A4-BB8A-42E3-A96A-AA9E40387272}"/>
              </a:ext>
            </a:extLst>
          </p:cNvPr>
          <p:cNvGrpSpPr/>
          <p:nvPr/>
        </p:nvGrpSpPr>
        <p:grpSpPr>
          <a:xfrm>
            <a:off x="4526293" y="1682956"/>
            <a:ext cx="3139414" cy="4218588"/>
            <a:chOff x="4526293" y="1682956"/>
            <a:chExt cx="3139414" cy="4218588"/>
          </a:xfrm>
        </p:grpSpPr>
        <p:sp>
          <p:nvSpPr>
            <p:cNvPr id="7" name="Rounded Rectangle 6"/>
            <p:cNvSpPr/>
            <p:nvPr/>
          </p:nvSpPr>
          <p:spPr>
            <a:xfrm>
              <a:off x="4526293" y="1682956"/>
              <a:ext cx="3139414" cy="4218588"/>
            </a:xfrm>
            <a:prstGeom prst="roundRect">
              <a:avLst>
                <a:gd name="adj" fmla="val 12370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CD15579-B423-4A6D-ACF2-90472CF1DFA4}"/>
                </a:ext>
              </a:extLst>
            </p:cNvPr>
            <p:cNvSpPr txBox="1"/>
            <p:nvPr/>
          </p:nvSpPr>
          <p:spPr>
            <a:xfrm>
              <a:off x="4594309" y="1944012"/>
              <a:ext cx="3041307" cy="1859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placeholder text with your text and more text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99C0E08-B546-4D2D-BEF9-21D039487C3F}"/>
              </a:ext>
            </a:extLst>
          </p:cNvPr>
          <p:cNvGrpSpPr/>
          <p:nvPr/>
        </p:nvGrpSpPr>
        <p:grpSpPr>
          <a:xfrm>
            <a:off x="8261738" y="1660387"/>
            <a:ext cx="3169044" cy="4218589"/>
            <a:chOff x="8261738" y="1660387"/>
            <a:chExt cx="3169044" cy="4218589"/>
          </a:xfrm>
          <a:effectLst/>
        </p:grpSpPr>
        <p:sp>
          <p:nvSpPr>
            <p:cNvPr id="9" name="Rounded Rectangle 8"/>
            <p:cNvSpPr/>
            <p:nvPr/>
          </p:nvSpPr>
          <p:spPr>
            <a:xfrm>
              <a:off x="8261738" y="1660387"/>
              <a:ext cx="3139414" cy="4218589"/>
            </a:xfrm>
            <a:prstGeom prst="roundRect">
              <a:avLst>
                <a:gd name="adj" fmla="val 12370"/>
              </a:avLst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A19DBA-9368-4907-AC35-48AF12C84687}"/>
                </a:ext>
              </a:extLst>
            </p:cNvPr>
            <p:cNvSpPr txBox="1"/>
            <p:nvPr/>
          </p:nvSpPr>
          <p:spPr>
            <a:xfrm>
              <a:off x="8389475" y="1891353"/>
              <a:ext cx="3041307" cy="18595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placeholder text with your text and more text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Year Timeline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790848" y="4159895"/>
            <a:ext cx="3139414" cy="1765921"/>
          </a:xfrm>
          <a:custGeom>
            <a:avLst/>
            <a:gdLst/>
            <a:ahLst/>
            <a:cxnLst/>
            <a:rect l="l" t="t" r="r" b="b"/>
            <a:pathLst>
              <a:path w="2133600" h="1414077">
                <a:moveTo>
                  <a:pt x="2133600" y="0"/>
                </a:moveTo>
                <a:lnTo>
                  <a:pt x="2133600" y="1414077"/>
                </a:lnTo>
                <a:lnTo>
                  <a:pt x="0" y="1414077"/>
                </a:lnTo>
                <a:lnTo>
                  <a:pt x="0" y="856784"/>
                </a:lnTo>
                <a:lnTo>
                  <a:pt x="14672" y="853800"/>
                </a:lnTo>
                <a:cubicBezTo>
                  <a:pt x="14172" y="858812"/>
                  <a:pt x="15912" y="863045"/>
                  <a:pt x="17839" y="867239"/>
                </a:cubicBezTo>
                <a:cubicBezTo>
                  <a:pt x="56659" y="951735"/>
                  <a:pt x="156625" y="988762"/>
                  <a:pt x="241121" y="949942"/>
                </a:cubicBezTo>
                <a:lnTo>
                  <a:pt x="2041358" y="122853"/>
                </a:lnTo>
                <a:cubicBezTo>
                  <a:pt x="2093027" y="99115"/>
                  <a:pt x="2126946" y="52512"/>
                  <a:pt x="213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TextBox 13"/>
          <p:cNvSpPr txBox="1"/>
          <p:nvPr/>
        </p:nvSpPr>
        <p:spPr>
          <a:xfrm rot="20340000">
            <a:off x="1352184" y="4949685"/>
            <a:ext cx="2427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Year 20XX</a:t>
            </a:r>
          </a:p>
        </p:txBody>
      </p:sp>
      <p:sp>
        <p:nvSpPr>
          <p:cNvPr id="8" name="Rectangle 2"/>
          <p:cNvSpPr/>
          <p:nvPr/>
        </p:nvSpPr>
        <p:spPr>
          <a:xfrm>
            <a:off x="4526294" y="4158191"/>
            <a:ext cx="3139414" cy="1765921"/>
          </a:xfrm>
          <a:custGeom>
            <a:avLst/>
            <a:gdLst/>
            <a:ahLst/>
            <a:cxnLst/>
            <a:rect l="l" t="t" r="r" b="b"/>
            <a:pathLst>
              <a:path w="2133600" h="1414077">
                <a:moveTo>
                  <a:pt x="2133600" y="0"/>
                </a:moveTo>
                <a:lnTo>
                  <a:pt x="2133600" y="1414077"/>
                </a:lnTo>
                <a:lnTo>
                  <a:pt x="0" y="1414077"/>
                </a:lnTo>
                <a:lnTo>
                  <a:pt x="0" y="856784"/>
                </a:lnTo>
                <a:lnTo>
                  <a:pt x="14672" y="853800"/>
                </a:lnTo>
                <a:cubicBezTo>
                  <a:pt x="14172" y="858812"/>
                  <a:pt x="15912" y="863045"/>
                  <a:pt x="17839" y="867239"/>
                </a:cubicBezTo>
                <a:cubicBezTo>
                  <a:pt x="56659" y="951735"/>
                  <a:pt x="156625" y="988762"/>
                  <a:pt x="241121" y="949942"/>
                </a:cubicBezTo>
                <a:lnTo>
                  <a:pt x="2041358" y="122853"/>
                </a:lnTo>
                <a:cubicBezTo>
                  <a:pt x="2093027" y="99115"/>
                  <a:pt x="2126946" y="52512"/>
                  <a:pt x="213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TextBox 14"/>
          <p:cNvSpPr txBox="1"/>
          <p:nvPr/>
        </p:nvSpPr>
        <p:spPr>
          <a:xfrm rot="20340000">
            <a:off x="5118450" y="4925414"/>
            <a:ext cx="2427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Year 20XX</a:t>
            </a:r>
          </a:p>
        </p:txBody>
      </p:sp>
      <p:sp>
        <p:nvSpPr>
          <p:cNvPr id="10" name="Rectangle 2"/>
          <p:cNvSpPr/>
          <p:nvPr/>
        </p:nvSpPr>
        <p:spPr>
          <a:xfrm>
            <a:off x="8261739" y="4135623"/>
            <a:ext cx="3139414" cy="1765921"/>
          </a:xfrm>
          <a:custGeom>
            <a:avLst/>
            <a:gdLst/>
            <a:ahLst/>
            <a:cxnLst/>
            <a:rect l="l" t="t" r="r" b="b"/>
            <a:pathLst>
              <a:path w="2133600" h="1414077">
                <a:moveTo>
                  <a:pt x="2133600" y="0"/>
                </a:moveTo>
                <a:lnTo>
                  <a:pt x="2133600" y="1414077"/>
                </a:lnTo>
                <a:lnTo>
                  <a:pt x="0" y="1414077"/>
                </a:lnTo>
                <a:lnTo>
                  <a:pt x="0" y="856784"/>
                </a:lnTo>
                <a:lnTo>
                  <a:pt x="14672" y="853800"/>
                </a:lnTo>
                <a:cubicBezTo>
                  <a:pt x="14172" y="858812"/>
                  <a:pt x="15912" y="863045"/>
                  <a:pt x="17839" y="867239"/>
                </a:cubicBezTo>
                <a:cubicBezTo>
                  <a:pt x="56659" y="951735"/>
                  <a:pt x="156625" y="988762"/>
                  <a:pt x="241121" y="949942"/>
                </a:cubicBezTo>
                <a:lnTo>
                  <a:pt x="2041358" y="122853"/>
                </a:lnTo>
                <a:cubicBezTo>
                  <a:pt x="2093027" y="99115"/>
                  <a:pt x="2126946" y="52512"/>
                  <a:pt x="213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TextBox 15"/>
          <p:cNvSpPr txBox="1"/>
          <p:nvPr/>
        </p:nvSpPr>
        <p:spPr>
          <a:xfrm rot="20340000">
            <a:off x="8782452" y="4924438"/>
            <a:ext cx="2427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Year 20XX</a:t>
            </a:r>
          </a:p>
        </p:txBody>
      </p:sp>
    </p:spTree>
    <p:extLst>
      <p:ext uri="{BB962C8B-B14F-4D97-AF65-F5344CB8AC3E}">
        <p14:creationId xmlns:p14="http://schemas.microsoft.com/office/powerpoint/2010/main" val="138248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barblue.png"/>
          <p:cNvPicPr>
            <a:picLocks noChangeAspect="1"/>
          </p:cNvPicPr>
          <p:nvPr/>
        </p:nvPicPr>
        <p:blipFill>
          <a:blip r:embed="rId3" cstate="email">
            <a:grayscl/>
            <a:lum contrast="-20000"/>
          </a:blip>
          <a:srcRect/>
          <a:stretch>
            <a:fillRect/>
          </a:stretch>
        </p:blipFill>
        <p:spPr>
          <a:xfrm>
            <a:off x="1295400" y="4948156"/>
            <a:ext cx="10972800" cy="1871860"/>
          </a:xfrm>
          <a:prstGeom prst="rect">
            <a:avLst/>
          </a:prstGeom>
        </p:spPr>
      </p:pic>
      <p:pic>
        <p:nvPicPr>
          <p:cNvPr id="86" name="Picture 85" descr="tree.e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813" y="2858170"/>
            <a:ext cx="2437855" cy="256327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87" name="Picture 86" descr="tree.e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6114" y="3957335"/>
            <a:ext cx="1872085" cy="196839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88" name="Picture 87" descr="tree.em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0494" y="4831212"/>
            <a:ext cx="1526931" cy="160548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/>
              <a:t>3 Year Timeline - Growth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23497" y="3443296"/>
            <a:ext cx="3026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Stage 1: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3843" y="2729493"/>
            <a:ext cx="3331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Stage 2: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73877" y="1599369"/>
            <a:ext cx="3331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Stage 3: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Block Arc 86"/>
          <p:cNvSpPr/>
          <p:nvPr/>
        </p:nvSpPr>
        <p:spPr>
          <a:xfrm>
            <a:off x="441033" y="2267565"/>
            <a:ext cx="2819400" cy="2819400"/>
          </a:xfrm>
          <a:prstGeom prst="blockArc">
            <a:avLst>
              <a:gd name="adj1" fmla="val 10800000"/>
              <a:gd name="adj2" fmla="val 0"/>
              <a:gd name="adj3" fmla="val 547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0"/>
          <a:stretch/>
        </p:blipFill>
        <p:spPr bwMode="auto">
          <a:xfrm>
            <a:off x="11226306" y="2164173"/>
            <a:ext cx="965694" cy="1543050"/>
          </a:xfrm>
          <a:custGeom>
            <a:avLst/>
            <a:gdLst>
              <a:gd name="connsiteX0" fmla="*/ 0 w 965694"/>
              <a:gd name="connsiteY0" fmla="*/ 0 h 1543050"/>
              <a:gd name="connsiteX1" fmla="*/ 965694 w 965694"/>
              <a:gd name="connsiteY1" fmla="*/ 0 h 1543050"/>
              <a:gd name="connsiteX2" fmla="*/ 965694 w 965694"/>
              <a:gd name="connsiteY2" fmla="*/ 1543050 h 1543050"/>
              <a:gd name="connsiteX3" fmla="*/ 0 w 965694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5694" h="1543050">
                <a:moveTo>
                  <a:pt x="0" y="0"/>
                </a:moveTo>
                <a:lnTo>
                  <a:pt x="965694" y="0"/>
                </a:lnTo>
                <a:lnTo>
                  <a:pt x="965694" y="1543050"/>
                </a:lnTo>
                <a:lnTo>
                  <a:pt x="0" y="154305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Block Arc 82"/>
          <p:cNvSpPr/>
          <p:nvPr/>
        </p:nvSpPr>
        <p:spPr>
          <a:xfrm>
            <a:off x="8612693" y="2193772"/>
            <a:ext cx="2819400" cy="2819400"/>
          </a:xfrm>
          <a:prstGeom prst="blockArc">
            <a:avLst>
              <a:gd name="adj1" fmla="val 10800000"/>
              <a:gd name="adj2" fmla="val 0"/>
              <a:gd name="adj3" fmla="val 547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0" y="3814916"/>
            <a:ext cx="12192000" cy="3043084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  <a:alpha val="90000"/>
                </a:schemeClr>
              </a:gs>
              <a:gs pos="50000">
                <a:schemeClr val="tx2">
                  <a:lumMod val="20000"/>
                  <a:lumOff val="80000"/>
                  <a:alpha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3"/>
          <a:stretch/>
        </p:blipFill>
        <p:spPr bwMode="auto">
          <a:xfrm>
            <a:off x="0" y="2211644"/>
            <a:ext cx="638936" cy="1543050"/>
          </a:xfrm>
          <a:custGeom>
            <a:avLst/>
            <a:gdLst>
              <a:gd name="connsiteX0" fmla="*/ 0 w 638936"/>
              <a:gd name="connsiteY0" fmla="*/ 0 h 1543050"/>
              <a:gd name="connsiteX1" fmla="*/ 638936 w 638936"/>
              <a:gd name="connsiteY1" fmla="*/ 0 h 1543050"/>
              <a:gd name="connsiteX2" fmla="*/ 638936 w 638936"/>
              <a:gd name="connsiteY2" fmla="*/ 1543050 h 1543050"/>
              <a:gd name="connsiteX3" fmla="*/ 0 w 638936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36" h="1543050">
                <a:moveTo>
                  <a:pt x="0" y="0"/>
                </a:moveTo>
                <a:lnTo>
                  <a:pt x="638936" y="0"/>
                </a:lnTo>
                <a:lnTo>
                  <a:pt x="638936" y="1543050"/>
                </a:lnTo>
                <a:lnTo>
                  <a:pt x="0" y="154305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8" name="Ellipse 53"/>
          <p:cNvSpPr/>
          <p:nvPr/>
        </p:nvSpPr>
        <p:spPr bwMode="auto">
          <a:xfrm>
            <a:off x="7869370" y="4419601"/>
            <a:ext cx="1634860" cy="446445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97" name="Ellipse 53"/>
          <p:cNvSpPr/>
          <p:nvPr/>
        </p:nvSpPr>
        <p:spPr bwMode="auto">
          <a:xfrm>
            <a:off x="5110908" y="4419601"/>
            <a:ext cx="1634860" cy="446445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96" name="Ellipse 53"/>
          <p:cNvSpPr/>
          <p:nvPr/>
        </p:nvSpPr>
        <p:spPr bwMode="auto">
          <a:xfrm>
            <a:off x="2375083" y="4419601"/>
            <a:ext cx="1634860" cy="446445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Bridge diagram</a:t>
            </a:r>
          </a:p>
        </p:txBody>
      </p:sp>
      <p:sp>
        <p:nvSpPr>
          <p:cNvPr id="4" name="Can 3"/>
          <p:cNvSpPr/>
          <p:nvPr/>
        </p:nvSpPr>
        <p:spPr>
          <a:xfrm>
            <a:off x="2743200" y="3669891"/>
            <a:ext cx="914400" cy="990600"/>
          </a:xfrm>
          <a:prstGeom prst="can">
            <a:avLst>
              <a:gd name="adj" fmla="val 16398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5486400" y="3669891"/>
            <a:ext cx="914400" cy="990600"/>
          </a:xfrm>
          <a:prstGeom prst="can">
            <a:avLst>
              <a:gd name="adj" fmla="val 16398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8229600" y="3677265"/>
            <a:ext cx="914400" cy="990600"/>
          </a:xfrm>
          <a:prstGeom prst="can">
            <a:avLst>
              <a:gd name="adj" fmla="val 16398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Block Arc 6"/>
          <p:cNvSpPr/>
          <p:nvPr/>
        </p:nvSpPr>
        <p:spPr>
          <a:xfrm>
            <a:off x="3124200" y="2327787"/>
            <a:ext cx="2819400" cy="2819400"/>
          </a:xfrm>
          <a:prstGeom prst="blockArc">
            <a:avLst>
              <a:gd name="adj1" fmla="val 10800000"/>
              <a:gd name="adj2" fmla="val 0"/>
              <a:gd name="adj3" fmla="val 547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lock Arc 7"/>
          <p:cNvSpPr/>
          <p:nvPr/>
        </p:nvSpPr>
        <p:spPr>
          <a:xfrm>
            <a:off x="5946064" y="2327787"/>
            <a:ext cx="2819400" cy="2819400"/>
          </a:xfrm>
          <a:prstGeom prst="blockArc">
            <a:avLst>
              <a:gd name="adj1" fmla="val 10800000"/>
              <a:gd name="adj2" fmla="val 0"/>
              <a:gd name="adj3" fmla="val 547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3254648"/>
            <a:ext cx="12195309" cy="535688"/>
            <a:chOff x="1524001" y="3352800"/>
            <a:chExt cx="9148137" cy="437536"/>
          </a:xfrm>
        </p:grpSpPr>
        <p:grpSp>
          <p:nvGrpSpPr>
            <p:cNvPr id="3" name="Group 94"/>
            <p:cNvGrpSpPr/>
            <p:nvPr/>
          </p:nvGrpSpPr>
          <p:grpSpPr>
            <a:xfrm>
              <a:off x="1560872" y="3421626"/>
              <a:ext cx="9030929" cy="304800"/>
              <a:chOff x="76200" y="5486400"/>
              <a:chExt cx="9030929" cy="3048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910712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895408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80101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864795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849488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834181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818875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803568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88261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772955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576483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742341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727034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711728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96421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81114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65808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50501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635194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19888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45813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589274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73967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58661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43354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28047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12741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97434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82127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466821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515143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36207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420900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05594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390287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74980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59674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344367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29060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13754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2984473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283140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267833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52527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237220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21913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206607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91300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75993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60687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453803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30073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14766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99460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84153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8846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3540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38233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2926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7620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1524001" y="3639779"/>
              <a:ext cx="9148137" cy="150557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1841500" extrusionH="19050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24001" y="3352800"/>
              <a:ext cx="9148137" cy="688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1841500" extrusionH="19050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7BE3D-7B8B-41F5-BA88-8D609B0A4B0D}"/>
              </a:ext>
            </a:extLst>
          </p:cNvPr>
          <p:cNvGrpSpPr/>
          <p:nvPr/>
        </p:nvGrpSpPr>
        <p:grpSpPr>
          <a:xfrm>
            <a:off x="2005706" y="4796758"/>
            <a:ext cx="2331506" cy="1789783"/>
            <a:chOff x="819175" y="4584360"/>
            <a:chExt cx="2331506" cy="1789783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16ACED-B045-47CE-9D53-CA653343E04A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69CE6F6-F992-4EE6-9329-20BAEF6635A4}"/>
                </a:ext>
              </a:extLst>
            </p:cNvPr>
            <p:cNvSpPr txBox="1"/>
            <p:nvPr/>
          </p:nvSpPr>
          <p:spPr>
            <a:xfrm>
              <a:off x="1387388" y="4584360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87B4A9-B537-42F6-A7B6-4B9A3BDDBC28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4ED8B55-5312-4409-82E0-855D3F8D3341}"/>
              </a:ext>
            </a:extLst>
          </p:cNvPr>
          <p:cNvGrpSpPr/>
          <p:nvPr/>
        </p:nvGrpSpPr>
        <p:grpSpPr>
          <a:xfrm>
            <a:off x="4836886" y="4796758"/>
            <a:ext cx="2331506" cy="1789783"/>
            <a:chOff x="819175" y="4584360"/>
            <a:chExt cx="2331506" cy="1789783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EA01B4F-FA0A-461A-A46C-B56251108D37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B9B24D5-A773-44D9-9833-6ADDD21E0A8D}"/>
                </a:ext>
              </a:extLst>
            </p:cNvPr>
            <p:cNvSpPr txBox="1"/>
            <p:nvPr/>
          </p:nvSpPr>
          <p:spPr>
            <a:xfrm>
              <a:off x="1387388" y="4584360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943F5A4-1F25-4954-BB0F-D3D3EBAE8EA3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597E374-2319-4C9E-924F-E34BA911E0F5}"/>
              </a:ext>
            </a:extLst>
          </p:cNvPr>
          <p:cNvGrpSpPr/>
          <p:nvPr/>
        </p:nvGrpSpPr>
        <p:grpSpPr>
          <a:xfrm>
            <a:off x="7668066" y="4796758"/>
            <a:ext cx="2331506" cy="1789783"/>
            <a:chOff x="819175" y="4584360"/>
            <a:chExt cx="2331506" cy="1789783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EF8D9B-63DD-4A63-A4C5-D8B82BDF6829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409C353-E344-4F14-BA0A-4F60AA710F13}"/>
                </a:ext>
              </a:extLst>
            </p:cNvPr>
            <p:cNvSpPr txBox="1"/>
            <p:nvPr/>
          </p:nvSpPr>
          <p:spPr>
            <a:xfrm>
              <a:off x="1387388" y="4584360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E4EB518-D01A-4E99-A9C0-A614DB74648B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8982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 6"/>
          <p:cNvSpPr>
            <a:spLocks noChangeAspect="1"/>
          </p:cNvSpPr>
          <p:nvPr/>
        </p:nvSpPr>
        <p:spPr bwMode="auto">
          <a:xfrm>
            <a:off x="1905000" y="-127777"/>
            <a:ext cx="9982200" cy="6553459"/>
          </a:xfrm>
          <a:custGeom>
            <a:avLst/>
            <a:gdLst>
              <a:gd name="connsiteX0" fmla="*/ 290 w 10000"/>
              <a:gd name="connsiteY0" fmla="*/ 0 h 10177"/>
              <a:gd name="connsiteX1" fmla="*/ 5876 w 10000"/>
              <a:gd name="connsiteY1" fmla="*/ 2001 h 10177"/>
              <a:gd name="connsiteX2" fmla="*/ 6232 w 10000"/>
              <a:gd name="connsiteY2" fmla="*/ 3414 h 10177"/>
              <a:gd name="connsiteX3" fmla="*/ 4966 w 10000"/>
              <a:gd name="connsiteY3" fmla="*/ 4988 h 10177"/>
              <a:gd name="connsiteX4" fmla="*/ 5123 w 10000"/>
              <a:gd name="connsiteY4" fmla="*/ 6034 h 10177"/>
              <a:gd name="connsiteX5" fmla="*/ 7392 w 10000"/>
              <a:gd name="connsiteY5" fmla="*/ 6966 h 10177"/>
              <a:gd name="connsiteX6" fmla="*/ 8146 w 10000"/>
              <a:gd name="connsiteY6" fmla="*/ 6054 h 10177"/>
              <a:gd name="connsiteX7" fmla="*/ 10000 w 10000"/>
              <a:gd name="connsiteY7" fmla="*/ 10177 h 10177"/>
              <a:gd name="connsiteX8" fmla="*/ 4839 w 10000"/>
              <a:gd name="connsiteY8" fmla="*/ 10081 h 10177"/>
              <a:gd name="connsiteX9" fmla="*/ 5893 w 10000"/>
              <a:gd name="connsiteY9" fmla="*/ 8796 h 10177"/>
              <a:gd name="connsiteX10" fmla="*/ 3514 w 10000"/>
              <a:gd name="connsiteY10" fmla="*/ 7383 h 10177"/>
              <a:gd name="connsiteX11" fmla="*/ 3336 w 10000"/>
              <a:gd name="connsiteY11" fmla="*/ 5013 h 10177"/>
              <a:gd name="connsiteX12" fmla="*/ 5064 w 10000"/>
              <a:gd name="connsiteY12" fmla="*/ 3131 h 10177"/>
              <a:gd name="connsiteX13" fmla="*/ 4941 w 10000"/>
              <a:gd name="connsiteY13" fmla="*/ 2386 h 10177"/>
              <a:gd name="connsiteX14" fmla="*/ 0 w 10000"/>
              <a:gd name="connsiteY14" fmla="*/ 370 h 10177"/>
              <a:gd name="connsiteX15" fmla="*/ 290 w 10000"/>
              <a:gd name="connsiteY15" fmla="*/ 0 h 10177"/>
              <a:gd name="connsiteX0" fmla="*/ 870 w 10580"/>
              <a:gd name="connsiteY0" fmla="*/ 0 h 10177"/>
              <a:gd name="connsiteX1" fmla="*/ 6456 w 10580"/>
              <a:gd name="connsiteY1" fmla="*/ 2001 h 10177"/>
              <a:gd name="connsiteX2" fmla="*/ 6812 w 10580"/>
              <a:gd name="connsiteY2" fmla="*/ 3414 h 10177"/>
              <a:gd name="connsiteX3" fmla="*/ 5546 w 10580"/>
              <a:gd name="connsiteY3" fmla="*/ 4988 h 10177"/>
              <a:gd name="connsiteX4" fmla="*/ 5703 w 10580"/>
              <a:gd name="connsiteY4" fmla="*/ 6034 h 10177"/>
              <a:gd name="connsiteX5" fmla="*/ 7972 w 10580"/>
              <a:gd name="connsiteY5" fmla="*/ 6966 h 10177"/>
              <a:gd name="connsiteX6" fmla="*/ 8726 w 10580"/>
              <a:gd name="connsiteY6" fmla="*/ 6054 h 10177"/>
              <a:gd name="connsiteX7" fmla="*/ 10580 w 10580"/>
              <a:gd name="connsiteY7" fmla="*/ 10177 h 10177"/>
              <a:gd name="connsiteX8" fmla="*/ 5419 w 10580"/>
              <a:gd name="connsiteY8" fmla="*/ 10081 h 10177"/>
              <a:gd name="connsiteX9" fmla="*/ 6473 w 10580"/>
              <a:gd name="connsiteY9" fmla="*/ 8796 h 10177"/>
              <a:gd name="connsiteX10" fmla="*/ 4094 w 10580"/>
              <a:gd name="connsiteY10" fmla="*/ 7383 h 10177"/>
              <a:gd name="connsiteX11" fmla="*/ 3916 w 10580"/>
              <a:gd name="connsiteY11" fmla="*/ 5013 h 10177"/>
              <a:gd name="connsiteX12" fmla="*/ 5644 w 10580"/>
              <a:gd name="connsiteY12" fmla="*/ 3131 h 10177"/>
              <a:gd name="connsiteX13" fmla="*/ 5521 w 10580"/>
              <a:gd name="connsiteY13" fmla="*/ 2386 h 10177"/>
              <a:gd name="connsiteX14" fmla="*/ 0 w 10580"/>
              <a:gd name="connsiteY14" fmla="*/ 252 h 10177"/>
              <a:gd name="connsiteX15" fmla="*/ 870 w 10580"/>
              <a:gd name="connsiteY15" fmla="*/ 0 h 10177"/>
              <a:gd name="connsiteX0" fmla="*/ 770 w 10480"/>
              <a:gd name="connsiteY0" fmla="*/ 0 h 10177"/>
              <a:gd name="connsiteX1" fmla="*/ 6356 w 10480"/>
              <a:gd name="connsiteY1" fmla="*/ 2001 h 10177"/>
              <a:gd name="connsiteX2" fmla="*/ 6712 w 10480"/>
              <a:gd name="connsiteY2" fmla="*/ 3414 h 10177"/>
              <a:gd name="connsiteX3" fmla="*/ 5446 w 10480"/>
              <a:gd name="connsiteY3" fmla="*/ 4988 h 10177"/>
              <a:gd name="connsiteX4" fmla="*/ 5603 w 10480"/>
              <a:gd name="connsiteY4" fmla="*/ 6034 h 10177"/>
              <a:gd name="connsiteX5" fmla="*/ 7872 w 10480"/>
              <a:gd name="connsiteY5" fmla="*/ 6966 h 10177"/>
              <a:gd name="connsiteX6" fmla="*/ 8626 w 10480"/>
              <a:gd name="connsiteY6" fmla="*/ 6054 h 10177"/>
              <a:gd name="connsiteX7" fmla="*/ 10480 w 10480"/>
              <a:gd name="connsiteY7" fmla="*/ 10177 h 10177"/>
              <a:gd name="connsiteX8" fmla="*/ 5319 w 10480"/>
              <a:gd name="connsiteY8" fmla="*/ 10081 h 10177"/>
              <a:gd name="connsiteX9" fmla="*/ 6373 w 10480"/>
              <a:gd name="connsiteY9" fmla="*/ 8796 h 10177"/>
              <a:gd name="connsiteX10" fmla="*/ 3994 w 10480"/>
              <a:gd name="connsiteY10" fmla="*/ 7383 h 10177"/>
              <a:gd name="connsiteX11" fmla="*/ 3816 w 10480"/>
              <a:gd name="connsiteY11" fmla="*/ 5013 h 10177"/>
              <a:gd name="connsiteX12" fmla="*/ 5544 w 10480"/>
              <a:gd name="connsiteY12" fmla="*/ 3131 h 10177"/>
              <a:gd name="connsiteX13" fmla="*/ 5421 w 10480"/>
              <a:gd name="connsiteY13" fmla="*/ 2386 h 10177"/>
              <a:gd name="connsiteX14" fmla="*/ 0 w 10480"/>
              <a:gd name="connsiteY14" fmla="*/ 75 h 10177"/>
              <a:gd name="connsiteX15" fmla="*/ 770 w 10480"/>
              <a:gd name="connsiteY15" fmla="*/ 0 h 10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480" h="10177">
                <a:moveTo>
                  <a:pt x="770" y="0"/>
                </a:moveTo>
                <a:cubicBezTo>
                  <a:pt x="2421" y="482"/>
                  <a:pt x="5366" y="1432"/>
                  <a:pt x="6356" y="2001"/>
                </a:cubicBezTo>
                <a:cubicBezTo>
                  <a:pt x="7346" y="2570"/>
                  <a:pt x="7707" y="2181"/>
                  <a:pt x="6712" y="3414"/>
                </a:cubicBezTo>
                <a:lnTo>
                  <a:pt x="5446" y="4988"/>
                </a:lnTo>
                <a:cubicBezTo>
                  <a:pt x="4756" y="5835"/>
                  <a:pt x="4752" y="5688"/>
                  <a:pt x="5603" y="6034"/>
                </a:cubicBezTo>
                <a:lnTo>
                  <a:pt x="7872" y="6966"/>
                </a:lnTo>
                <a:cubicBezTo>
                  <a:pt x="8122" y="6657"/>
                  <a:pt x="8376" y="6356"/>
                  <a:pt x="8626" y="6054"/>
                </a:cubicBezTo>
                <a:lnTo>
                  <a:pt x="10480" y="10177"/>
                </a:lnTo>
                <a:lnTo>
                  <a:pt x="5319" y="10081"/>
                </a:lnTo>
                <a:lnTo>
                  <a:pt x="6373" y="8796"/>
                </a:lnTo>
                <a:lnTo>
                  <a:pt x="3994" y="7383"/>
                </a:lnTo>
                <a:cubicBezTo>
                  <a:pt x="2381" y="6426"/>
                  <a:pt x="2428" y="6529"/>
                  <a:pt x="3816" y="5013"/>
                </a:cubicBezTo>
                <a:lnTo>
                  <a:pt x="5544" y="3131"/>
                </a:lnTo>
                <a:cubicBezTo>
                  <a:pt x="6098" y="2521"/>
                  <a:pt x="6068" y="2637"/>
                  <a:pt x="5421" y="2386"/>
                </a:cubicBezTo>
                <a:cubicBezTo>
                  <a:pt x="4045" y="1840"/>
                  <a:pt x="1380" y="621"/>
                  <a:pt x="0" y="75"/>
                </a:cubicBezTo>
                <a:cubicBezTo>
                  <a:pt x="38" y="10"/>
                  <a:pt x="732" y="64"/>
                  <a:pt x="77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65000"/>
                  <a:lumOff val="35000"/>
                  <a:shade val="30000"/>
                  <a:satMod val="115000"/>
                </a:schemeClr>
              </a:gs>
              <a:gs pos="50000">
                <a:schemeClr val="tx1">
                  <a:lumMod val="65000"/>
                  <a:lumOff val="35000"/>
                  <a:shade val="67500"/>
                  <a:satMod val="115000"/>
                </a:schemeClr>
              </a:gs>
              <a:gs pos="100000">
                <a:schemeClr val="tx1">
                  <a:lumMod val="65000"/>
                  <a:lumOff val="3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1097280" y="-1242020"/>
            <a:ext cx="1097280" cy="1097280"/>
          </a:xfrm>
          <a:prstGeom prst="ellipse">
            <a:avLst/>
          </a:prstGeom>
          <a:gradFill flip="none" rotWithShape="1">
            <a:gsLst>
              <a:gs pos="0">
                <a:srgbClr val="FFD19F"/>
              </a:gs>
              <a:gs pos="41000">
                <a:srgbClr val="FF8601"/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76200">
            <a:noFill/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flat" dir="t">
              <a:rot lat="0" lon="0" rev="18600000"/>
            </a:lightRig>
          </a:scene3d>
          <a:sp3d prstMaterial="powder">
            <a:bevelT w="234950" h="825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23" name="Oval 22"/>
          <p:cNvSpPr>
            <a:spLocks noChangeAspect="1"/>
          </p:cNvSpPr>
          <p:nvPr/>
        </p:nvSpPr>
        <p:spPr>
          <a:xfrm>
            <a:off x="-381000" y="-1239214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41000">
                <a:srgbClr val="0BBDF5"/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762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flat" dir="t">
              <a:rot lat="0" lon="0" rev="18600000"/>
            </a:lightRig>
          </a:scene3d>
          <a:sp3d prstMaterial="powder">
            <a:bevelT w="234950" h="825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78852" y="914400"/>
            <a:ext cx="23940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 own text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05000" y="3429000"/>
            <a:ext cx="2133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 own text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48100" y="5462060"/>
            <a:ext cx="2399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 own text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74638"/>
            <a:ext cx="5828414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3 Step Roadmap</a:t>
            </a:r>
            <a:br>
              <a:rPr lang="en-US" dirty="0"/>
            </a:br>
            <a:r>
              <a:rPr lang="en-US" dirty="0"/>
              <a:t>with Icons</a:t>
            </a:r>
          </a:p>
        </p:txBody>
      </p:sp>
      <p:pic>
        <p:nvPicPr>
          <p:cNvPr id="4" name="Graphic 3" descr="Flowchart">
            <a:extLst>
              <a:ext uri="{FF2B5EF4-FFF2-40B4-BE49-F238E27FC236}">
                <a16:creationId xmlns:a16="http://schemas.microsoft.com/office/drawing/2014/main" id="{2D00BB21-8DD7-475C-94A9-EB34A349CF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5600" y="5562600"/>
            <a:ext cx="914400" cy="914400"/>
          </a:xfrm>
          <a:prstGeom prst="rect">
            <a:avLst/>
          </a:prstGeom>
        </p:spPr>
      </p:pic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BC56988C-82D5-4CF8-8712-5DF842CD9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120" y="3583632"/>
            <a:ext cx="914400" cy="914400"/>
          </a:xfrm>
          <a:prstGeom prst="rect">
            <a:avLst/>
          </a:prstGeom>
        </p:spPr>
      </p:pic>
      <p:pic>
        <p:nvPicPr>
          <p:cNvPr id="11" name="Graphic 10" descr="Gauge">
            <a:extLst>
              <a:ext uri="{FF2B5EF4-FFF2-40B4-BE49-F238E27FC236}">
                <a16:creationId xmlns:a16="http://schemas.microsoft.com/office/drawing/2014/main" id="{2363168E-9D1F-4F87-B12A-4C0C5BFBA4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8895464" y="1181279"/>
            <a:ext cx="914400" cy="914400"/>
          </a:xfrm>
          <a:prstGeom prst="rect">
            <a:avLst/>
          </a:prstGeom>
        </p:spPr>
      </p:pic>
      <p:sp>
        <p:nvSpPr>
          <p:cNvPr id="22" name="Oval 21"/>
          <p:cNvSpPr>
            <a:spLocks noChangeAspect="1"/>
          </p:cNvSpPr>
          <p:nvPr/>
        </p:nvSpPr>
        <p:spPr>
          <a:xfrm>
            <a:off x="960120" y="-1425145"/>
            <a:ext cx="1371600" cy="13716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41000">
                <a:srgbClr val="7CDC34"/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762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flat" dir="t"/>
          </a:scene3d>
          <a:sp3d prstMaterial="powder">
            <a:bevelT w="234950" h="825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7362E-19 3.7037E-7 L 0.65625 0.275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813" y="137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895 -0.02592 L 0.51862 0.31621 C 0.47487 0.39399 0.3875 0.52732 0.34375 0.60533 " pathEditMode="relative" rAng="0" ptsTypes="A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7" y="3155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C 0.1707 0.09051 0.35729 0.23912 0.52838 0.32986 C 0.46406 0.43704 0.39765 0.54143 0.33385 0.64931 C 0.46575 0.72662 0.58906 0.81852 0.72122 0.89676 " pathEditMode="relative" rAng="0" ptsTypes="AAAA">
                                      <p:cBhvr>
                                        <p:cTn id="3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055" y="448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7" grpId="0"/>
      <p:bldP spid="8" grpId="0"/>
      <p:bldP spid="9" grpId="0"/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 3"/>
          <p:cNvSpPr/>
          <p:nvPr/>
        </p:nvSpPr>
        <p:spPr>
          <a:xfrm>
            <a:off x="284783" y="990599"/>
            <a:ext cx="11221417" cy="6556408"/>
          </a:xfrm>
          <a:prstGeom prst="swooshArrow">
            <a:avLst>
              <a:gd name="adj1" fmla="val 25000"/>
              <a:gd name="adj2" fmla="val 28144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  <a:effectLst>
            <a:outerShdw blurRad="393700" dist="203200" dir="5400000" algn="t" rotWithShape="0">
              <a:schemeClr val="tx1">
                <a:lumMod val="50000"/>
                <a:lumOff val="50000"/>
                <a:alpha val="86000"/>
              </a:schemeClr>
            </a:outerShdw>
          </a:effectLst>
          <a:scene3d>
            <a:camera prst="perspectiveRelaxed"/>
            <a:lightRig rig="flat" dir="t"/>
          </a:scene3d>
          <a:sp3d extrusionH="114300" prstMaterial="clear">
            <a:bevelT prst="convex"/>
            <a:extrusionClr>
              <a:schemeClr val="bg1"/>
            </a:extrusionClr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589866" y="5334000"/>
            <a:ext cx="3134533" cy="124936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984" tIns="0" rIns="0" bIns="0" numCol="1" spcCol="1270" anchor="t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u="sng" dirty="0">
                <a:latin typeface="Tw Cen MT Condensed Extra Bold" panose="020B0803020202020204" pitchFamily="34" charset="0"/>
              </a:rPr>
              <a:t>Step 1</a:t>
            </a:r>
          </a:p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Calibri" pitchFamily="34" charset="0"/>
              </a:rPr>
              <a:t>You can replace this text with your own text</a:t>
            </a:r>
          </a:p>
        </p:txBody>
      </p:sp>
      <p:pic>
        <p:nvPicPr>
          <p:cNvPr id="17" name="Picture 16" descr="circle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134614" y="6477000"/>
            <a:ext cx="893735" cy="609600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accent5">
                <a:lumMod val="50000"/>
              </a:schemeClr>
            </a:extrusionClr>
          </a:sp3d>
        </p:spPr>
      </p:pic>
      <p:pic>
        <p:nvPicPr>
          <p:cNvPr id="24" name="Picture 23" descr="circle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1022896" y="6477002"/>
            <a:ext cx="670300" cy="457198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accent5">
                <a:lumMod val="50000"/>
              </a:schemeClr>
            </a:extrusionClr>
          </a:sp3d>
        </p:spPr>
      </p:pic>
      <p:pic>
        <p:nvPicPr>
          <p:cNvPr id="25" name="Picture 24" descr="circle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-533400" y="5562600"/>
            <a:ext cx="1350934" cy="921448"/>
          </a:xfrm>
          <a:prstGeom prst="rect">
            <a:avLst/>
          </a:prstGeom>
          <a:scene3d>
            <a:camera prst="orthographicFront"/>
            <a:lightRig rig="threePt" dir="t"/>
          </a:scene3d>
          <a:sp3d extrusionH="76200">
            <a:extrusionClr>
              <a:schemeClr val="accent5">
                <a:lumMod val="50000"/>
              </a:schemeClr>
            </a:extrusionClr>
          </a:sp3d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6E15B88-9673-4328-840E-33BE6DEC8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Step Roadmap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953A5-5F00-4D81-94AF-84DEAABB9D00}"/>
              </a:ext>
            </a:extLst>
          </p:cNvPr>
          <p:cNvSpPr/>
          <p:nvPr/>
        </p:nvSpPr>
        <p:spPr>
          <a:xfrm>
            <a:off x="4528733" y="4618039"/>
            <a:ext cx="3134533" cy="124936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984" tIns="0" rIns="0" bIns="0" numCol="1" spcCol="1270" anchor="t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u="sng" dirty="0">
                <a:latin typeface="Tw Cen MT Condensed Extra Bold" panose="020B0803020202020204" pitchFamily="34" charset="0"/>
              </a:rPr>
              <a:t>Step 2</a:t>
            </a:r>
          </a:p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Calibri" pitchFamily="34" charset="0"/>
              </a:rPr>
              <a:t>You can replace this text with your own text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3F7B86-A5DB-4C4E-9A22-783A15E2CE48}"/>
              </a:ext>
            </a:extLst>
          </p:cNvPr>
          <p:cNvSpPr/>
          <p:nvPr/>
        </p:nvSpPr>
        <p:spPr>
          <a:xfrm>
            <a:off x="8188928" y="4495800"/>
            <a:ext cx="3134533" cy="124936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83984" tIns="0" rIns="0" bIns="0" numCol="1" spcCol="1270" anchor="t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u="sng" dirty="0">
                <a:latin typeface="Tw Cen MT Condensed Extra Bold" panose="020B0803020202020204" pitchFamily="34" charset="0"/>
              </a:rPr>
              <a:t>Step 3</a:t>
            </a:r>
          </a:p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400" dirty="0">
                <a:latin typeface="Calibri" pitchFamily="34" charset="0"/>
              </a:rPr>
              <a:t>You can replace this text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239604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C 0.04154 -0.0456 0.08281 -0.0912 0.13893 -0.13472 C 0.19479 -0.17847 0.25729 -0.22523 0.33476 -0.26296 C 0.41224 -0.30069 0.53008 -0.34005 0.60482 -0.36157 C 0.68008 -0.38287 0.74779 -0.38565 0.78542 -0.39213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71" y="-1960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11111E-6 C 0.01224 -0.01667 0.04375 -0.06204 0.07292 -0.09607 C 0.10182 -0.13009 0.1431 -0.17384 0.17396 -0.20463 C 0.20495 -0.23542 0.22135 -0.25347 0.2582 -0.28079 C 0.29505 -0.30833 0.35625 -0.34607 0.39479 -0.36806 C 0.43333 -0.38982 0.46979 -0.40232 0.48958 -0.41111 " pathEditMode="relative" rAng="0" ptsTypes="AAAA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79" y="-205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C 0.00312 -0.01134 0.00638 -0.02246 0.02591 -0.04815 C 0.04544 -0.07408 0.08333 -0.12037 0.1168 -0.15486 C 0.15013 -0.18959 0.20312 -0.23472 0.22591 -0.25556 " pathEditMode="relative" rAng="0" ptsTypes="AAAA">
                                      <p:cBhvr>
                                        <p:cTn id="1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89" y="-12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3481386" y="2070100"/>
            <a:ext cx="4343400" cy="991394"/>
            <a:chOff x="1905000" y="1676400"/>
            <a:chExt cx="4343400" cy="991394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1905000" y="1676400"/>
              <a:ext cx="4343400" cy="158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5400000">
              <a:off x="5371306" y="2171700"/>
              <a:ext cx="991394" cy="794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0"/>
          <p:cNvGrpSpPr/>
          <p:nvPr/>
        </p:nvGrpSpPr>
        <p:grpSpPr>
          <a:xfrm>
            <a:off x="3024186" y="2908300"/>
            <a:ext cx="3657600" cy="762794"/>
            <a:chOff x="3352800" y="1600200"/>
            <a:chExt cx="3657600" cy="762794"/>
          </a:xfrm>
        </p:grpSpPr>
        <p:cxnSp>
          <p:nvCxnSpPr>
            <p:cNvPr id="22" name="Straight Connector 21"/>
            <p:cNvCxnSpPr/>
            <p:nvPr/>
          </p:nvCxnSpPr>
          <p:spPr>
            <a:xfrm>
              <a:off x="3352800" y="1600200"/>
              <a:ext cx="3657600" cy="158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6248400" y="1981200"/>
              <a:ext cx="762000" cy="158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angle 10"/>
          <p:cNvSpPr/>
          <p:nvPr/>
        </p:nvSpPr>
        <p:spPr>
          <a:xfrm>
            <a:off x="1957386" y="2984500"/>
            <a:ext cx="9067800" cy="3200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reflection blurRad="6350" stA="52000" endA="300" endPos="35000" dir="5400000" sy="-100000" algn="bl" rotWithShape="0"/>
          </a:effectLst>
          <a:scene3d>
            <a:camera prst="isometricTopUp">
              <a:rot lat="19207794" lon="17942721" rev="4712099"/>
            </a:camera>
            <a:lightRig rig="threePt" dir="t"/>
          </a:scene3d>
          <a:sp3d extrusionH="95250" prstMaterial="softEdge"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6" name="Group 30"/>
          <p:cNvGrpSpPr/>
          <p:nvPr/>
        </p:nvGrpSpPr>
        <p:grpSpPr>
          <a:xfrm>
            <a:off x="6318610" y="2298700"/>
            <a:ext cx="4706577" cy="1752600"/>
            <a:chOff x="4742223" y="1905000"/>
            <a:chExt cx="4706577" cy="1752600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4742223" y="1905001"/>
              <a:ext cx="4706577" cy="17525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6321268" y="1905000"/>
              <a:ext cx="1773755" cy="83099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HeroicExtremeLeftFacing"/>
                <a:lightRig rig="threePt" dir="t"/>
              </a:scene3d>
              <a:sp3d>
                <a:extrusionClr>
                  <a:schemeClr val="bg1">
                    <a:lumMod val="75000"/>
                  </a:schemeClr>
                </a:extrusionClr>
              </a:sp3d>
            </a:bodyPr>
            <a:lstStyle/>
            <a:p>
              <a:r>
                <a:rPr lang="en-US" sz="4800" b="1" dirty="0">
                  <a:ln>
                    <a:solidFill>
                      <a:schemeClr val="tx2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Calibri" pitchFamily="34" charset="0"/>
                </a:rPr>
                <a:t>Step 1</a:t>
              </a:r>
            </a:p>
          </p:txBody>
        </p:sp>
      </p:grpSp>
      <p:grpSp>
        <p:nvGrpSpPr>
          <p:cNvPr id="15" name="Group 25"/>
          <p:cNvGrpSpPr/>
          <p:nvPr/>
        </p:nvGrpSpPr>
        <p:grpSpPr>
          <a:xfrm>
            <a:off x="4038600" y="3517901"/>
            <a:ext cx="4929187" cy="1835493"/>
            <a:chOff x="2462213" y="3124200"/>
            <a:chExt cx="4929187" cy="183549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462213" y="3124200"/>
              <a:ext cx="4929187" cy="18354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4138613" y="3124200"/>
              <a:ext cx="1971565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HeroicExtremeLeftFacing"/>
                <a:lightRig rig="threePt" dir="t"/>
              </a:scene3d>
              <a:sp3d>
                <a:extrusionClr>
                  <a:schemeClr val="bg1">
                    <a:lumMod val="75000"/>
                  </a:schemeClr>
                </a:extrusionClr>
              </a:sp3d>
            </a:bodyPr>
            <a:lstStyle/>
            <a:p>
              <a:r>
                <a:rPr lang="en-US" sz="5400" b="1" dirty="0">
                  <a:ln>
                    <a:solidFill>
                      <a:schemeClr val="tx2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Calibri" pitchFamily="34" charset="0"/>
                </a:rPr>
                <a:t>Step 2</a:t>
              </a:r>
            </a:p>
          </p:txBody>
        </p:sp>
      </p:grpSp>
      <p:grpSp>
        <p:nvGrpSpPr>
          <p:cNvPr id="17" name="Group 26"/>
          <p:cNvGrpSpPr/>
          <p:nvPr/>
        </p:nvGrpSpPr>
        <p:grpSpPr>
          <a:xfrm>
            <a:off x="2719386" y="3898900"/>
            <a:ext cx="2971800" cy="2971800"/>
            <a:chOff x="1143000" y="3505200"/>
            <a:chExt cx="2971800" cy="2971800"/>
          </a:xfrm>
        </p:grpSpPr>
        <p:sp>
          <p:nvSpPr>
            <p:cNvPr id="4" name="Oval 3"/>
            <p:cNvSpPr/>
            <p:nvPr/>
          </p:nvSpPr>
          <p:spPr>
            <a:xfrm>
              <a:off x="1143000" y="3505200"/>
              <a:ext cx="2971800" cy="29718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40000"/>
                    <a:lumOff val="60000"/>
                  </a:schemeClr>
                </a:gs>
                <a:gs pos="16000">
                  <a:schemeClr val="tx2">
                    <a:lumMod val="60000"/>
                    <a:lumOff val="40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317500" dist="38100" dir="5400000" sx="110000" sy="110000" algn="t" rotWithShape="0">
                <a:prstClr val="black">
                  <a:alpha val="40000"/>
                </a:prstClr>
              </a:outerShdw>
            </a:effectLst>
            <a:scene3d>
              <a:camera prst="isometricOffAxis2Top"/>
              <a:lightRig rig="contrasting" dir="t"/>
            </a:scene3d>
            <a:sp3d extrusionH="254000" prstMaterial="plastic">
              <a:bevelT w="95250" h="152400" prst="slope"/>
              <a:bevelB w="361950" h="69850" prst="slope"/>
              <a:extrusionClr>
                <a:schemeClr val="tx1">
                  <a:lumMod val="50000"/>
                  <a:lumOff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600200" y="4334470"/>
              <a:ext cx="2171044" cy="1015663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HeroicExtremeLeftFacing"/>
                <a:lightRig rig="threePt" dir="t"/>
              </a:scene3d>
              <a:sp3d>
                <a:extrusionClr>
                  <a:schemeClr val="bg1">
                    <a:lumMod val="75000"/>
                  </a:schemeClr>
                </a:extrusionClr>
              </a:sp3d>
            </a:bodyPr>
            <a:lstStyle/>
            <a:p>
              <a:r>
                <a:rPr lang="en-US" sz="6000" b="1" dirty="0">
                  <a:ln>
                    <a:solidFill>
                      <a:schemeClr val="tx2">
                        <a:lumMod val="50000"/>
                      </a:schemeClr>
                    </a:solidFill>
                  </a:ln>
                  <a:solidFill>
                    <a:schemeClr val="bg1"/>
                  </a:solidFill>
                  <a:latin typeface="Calibri" pitchFamily="34" charset="0"/>
                </a:rPr>
                <a:t>Step 3</a:t>
              </a:r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3 Step Roadmap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93111" y="3237336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 about this step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871786" y="2451101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 about this step	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05186" y="1612900"/>
            <a:ext cx="39624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 about this step</a:t>
            </a:r>
          </a:p>
        </p:txBody>
      </p:sp>
      <p:grpSp>
        <p:nvGrpSpPr>
          <p:cNvPr id="19" name="Group 26"/>
          <p:cNvGrpSpPr/>
          <p:nvPr/>
        </p:nvGrpSpPr>
        <p:grpSpPr>
          <a:xfrm>
            <a:off x="1945511" y="3697412"/>
            <a:ext cx="3200400" cy="1219994"/>
            <a:chOff x="1295400" y="2206624"/>
            <a:chExt cx="3200400" cy="1219994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1295400" y="2206624"/>
              <a:ext cx="3200400" cy="1588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rot="5400000" flipH="1" flipV="1">
              <a:off x="3048000" y="2817018"/>
              <a:ext cx="1218406" cy="794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17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C1DABF1-2F14-49F7-B86D-92EFC737E7C5}"/>
              </a:ext>
            </a:extLst>
          </p:cNvPr>
          <p:cNvSpPr/>
          <p:nvPr/>
        </p:nvSpPr>
        <p:spPr>
          <a:xfrm>
            <a:off x="0" y="4213716"/>
            <a:ext cx="12192000" cy="27141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0" y="274638"/>
            <a:ext cx="4191000" cy="1143000"/>
          </a:xfrm>
        </p:spPr>
        <p:txBody>
          <a:bodyPr/>
          <a:lstStyle/>
          <a:p>
            <a:r>
              <a:rPr lang="en-US" dirty="0"/>
              <a:t>Roadmap Concept</a:t>
            </a:r>
          </a:p>
        </p:txBody>
      </p:sp>
      <p:grpSp>
        <p:nvGrpSpPr>
          <p:cNvPr id="4" name="Group 202"/>
          <p:cNvGrpSpPr/>
          <p:nvPr/>
        </p:nvGrpSpPr>
        <p:grpSpPr>
          <a:xfrm>
            <a:off x="3045526" y="1090157"/>
            <a:ext cx="2895600" cy="5791200"/>
            <a:chOff x="1676400" y="533400"/>
            <a:chExt cx="2971800" cy="6230568"/>
          </a:xfrm>
        </p:grpSpPr>
        <p:grpSp>
          <p:nvGrpSpPr>
            <p:cNvPr id="5" name="Group 169"/>
            <p:cNvGrpSpPr/>
            <p:nvPr/>
          </p:nvGrpSpPr>
          <p:grpSpPr>
            <a:xfrm>
              <a:off x="1676400" y="2725368"/>
              <a:ext cx="2971800" cy="4038600"/>
              <a:chOff x="609600" y="2667000"/>
              <a:chExt cx="2590800" cy="3276600"/>
            </a:xfrm>
            <a:scene3d>
              <a:camera prst="perspectiveRelaxed" fov="7200000">
                <a:rot lat="17973603" lon="0" rev="0"/>
              </a:camera>
              <a:lightRig rig="threePt" dir="t"/>
            </a:scene3d>
          </p:grpSpPr>
          <p:sp>
            <p:nvSpPr>
              <p:cNvPr id="160" name="Rectangle 159"/>
              <p:cNvSpPr/>
              <p:nvPr/>
            </p:nvSpPr>
            <p:spPr>
              <a:xfrm>
                <a:off x="609600" y="2667000"/>
                <a:ext cx="2590800" cy="3276600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" name="Group 166"/>
              <p:cNvGrpSpPr/>
              <p:nvPr/>
            </p:nvGrpSpPr>
            <p:grpSpPr>
              <a:xfrm>
                <a:off x="1828800" y="2743200"/>
                <a:ext cx="152400" cy="3124200"/>
                <a:chOff x="4572000" y="2667000"/>
                <a:chExt cx="152400" cy="3124200"/>
              </a:xfrm>
            </p:grpSpPr>
            <p:sp>
              <p:nvSpPr>
                <p:cNvPr id="161" name="Rectangle 160"/>
                <p:cNvSpPr/>
                <p:nvPr/>
              </p:nvSpPr>
              <p:spPr>
                <a:xfrm>
                  <a:off x="4572000" y="2667000"/>
                  <a:ext cx="152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Rectangle 161"/>
                <p:cNvSpPr/>
                <p:nvPr/>
              </p:nvSpPr>
              <p:spPr>
                <a:xfrm>
                  <a:off x="4572000" y="3200400"/>
                  <a:ext cx="152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3" name="Rectangle 162"/>
                <p:cNvSpPr/>
                <p:nvPr/>
              </p:nvSpPr>
              <p:spPr>
                <a:xfrm>
                  <a:off x="4572000" y="3733800"/>
                  <a:ext cx="152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4" name="Rectangle 163"/>
                <p:cNvSpPr/>
                <p:nvPr/>
              </p:nvSpPr>
              <p:spPr>
                <a:xfrm>
                  <a:off x="4572000" y="4267200"/>
                  <a:ext cx="152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/>
                <p:cNvSpPr/>
                <p:nvPr/>
              </p:nvSpPr>
              <p:spPr>
                <a:xfrm>
                  <a:off x="4572000" y="4800600"/>
                  <a:ext cx="152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/>
                <p:cNvSpPr/>
                <p:nvPr/>
              </p:nvSpPr>
              <p:spPr>
                <a:xfrm>
                  <a:off x="4572000" y="5334000"/>
                  <a:ext cx="152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8" name="Rectangle 167"/>
              <p:cNvSpPr/>
              <p:nvPr/>
            </p:nvSpPr>
            <p:spPr>
              <a:xfrm>
                <a:off x="3009900" y="2667000"/>
                <a:ext cx="152400" cy="3276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Rectangle 168"/>
              <p:cNvSpPr/>
              <p:nvPr/>
            </p:nvSpPr>
            <p:spPr>
              <a:xfrm>
                <a:off x="638175" y="2667000"/>
                <a:ext cx="152400" cy="32766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182"/>
            <p:cNvGrpSpPr/>
            <p:nvPr/>
          </p:nvGrpSpPr>
          <p:grpSpPr>
            <a:xfrm>
              <a:off x="1924458" y="533400"/>
              <a:ext cx="2455816" cy="3581399"/>
              <a:chOff x="5105400" y="533400"/>
              <a:chExt cx="3657600" cy="5334000"/>
            </a:xfrm>
          </p:grpSpPr>
          <p:grpSp>
            <p:nvGrpSpPr>
              <p:cNvPr id="8" name="Group 170"/>
              <p:cNvGrpSpPr/>
              <p:nvPr/>
            </p:nvGrpSpPr>
            <p:grpSpPr>
              <a:xfrm>
                <a:off x="5448300" y="1214338"/>
                <a:ext cx="2971800" cy="4653062"/>
                <a:chOff x="609600" y="2168474"/>
                <a:chExt cx="2590800" cy="3775126"/>
              </a:xfrm>
            </p:grpSpPr>
            <p:sp>
              <p:nvSpPr>
                <p:cNvPr id="172" name="Rectangle 171"/>
                <p:cNvSpPr/>
                <p:nvPr/>
              </p:nvSpPr>
              <p:spPr>
                <a:xfrm>
                  <a:off x="609600" y="2667000"/>
                  <a:ext cx="2590800" cy="327660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9" name="Group 166"/>
                <p:cNvGrpSpPr/>
                <p:nvPr/>
              </p:nvGrpSpPr>
              <p:grpSpPr>
                <a:xfrm>
                  <a:off x="1854062" y="2168474"/>
                  <a:ext cx="144966" cy="3698926"/>
                  <a:chOff x="4597262" y="2092274"/>
                  <a:chExt cx="144966" cy="3698926"/>
                </a:xfrm>
              </p:grpSpPr>
              <p:sp>
                <p:nvSpPr>
                  <p:cNvPr id="176" name="Rectangle 175"/>
                  <p:cNvSpPr/>
                  <p:nvPr/>
                </p:nvSpPr>
                <p:spPr>
                  <a:xfrm>
                    <a:off x="4597262" y="2667000"/>
                    <a:ext cx="1306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7" name="Rectangle 176"/>
                  <p:cNvSpPr/>
                  <p:nvPr/>
                </p:nvSpPr>
                <p:spPr>
                  <a:xfrm>
                    <a:off x="4597262" y="3200400"/>
                    <a:ext cx="1306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8" name="Rectangle 177"/>
                  <p:cNvSpPr/>
                  <p:nvPr/>
                </p:nvSpPr>
                <p:spPr>
                  <a:xfrm>
                    <a:off x="4597262" y="3733800"/>
                    <a:ext cx="1306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79" name="Rectangle 178"/>
                  <p:cNvSpPr/>
                  <p:nvPr/>
                </p:nvSpPr>
                <p:spPr>
                  <a:xfrm>
                    <a:off x="4597262" y="4267200"/>
                    <a:ext cx="1306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>
                  <a:xfrm>
                    <a:off x="4597262" y="4800599"/>
                    <a:ext cx="1306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>
                  <a:xfrm>
                    <a:off x="4597262" y="5334000"/>
                    <a:ext cx="1306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4" name="Rectangle 183"/>
                  <p:cNvSpPr/>
                  <p:nvPr/>
                </p:nvSpPr>
                <p:spPr>
                  <a:xfrm>
                    <a:off x="4611628" y="2092274"/>
                    <a:ext cx="130600" cy="45720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74" name="Rectangle 173"/>
                <p:cNvSpPr/>
                <p:nvPr/>
              </p:nvSpPr>
              <p:spPr>
                <a:xfrm>
                  <a:off x="3009900" y="2667000"/>
                  <a:ext cx="152400" cy="3276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5" name="Rectangle 174"/>
                <p:cNvSpPr/>
                <p:nvPr/>
              </p:nvSpPr>
              <p:spPr>
                <a:xfrm>
                  <a:off x="638175" y="2667000"/>
                  <a:ext cx="152400" cy="32766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2" name="Isosceles Triangle 181"/>
              <p:cNvSpPr/>
              <p:nvPr/>
            </p:nvSpPr>
            <p:spPr>
              <a:xfrm>
                <a:off x="5105400" y="533400"/>
                <a:ext cx="3657600" cy="1295399"/>
              </a:xfrm>
              <a:prstGeom prst="triangle">
                <a:avLst>
                  <a:gd name="adj" fmla="val 49612"/>
                </a:avLst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5" name="Rectangle 184"/>
            <p:cNvSpPr/>
            <p:nvPr/>
          </p:nvSpPr>
          <p:spPr>
            <a:xfrm>
              <a:off x="3114269" y="1019581"/>
              <a:ext cx="91440" cy="3783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7" name="Straight Connector 186"/>
            <p:cNvCxnSpPr>
              <a:stCxn id="182" idx="0"/>
            </p:cNvCxnSpPr>
            <p:nvPr/>
          </p:nvCxnSpPr>
          <p:spPr>
            <a:xfrm rot="16200000" flipH="1">
              <a:off x="3171618" y="504619"/>
              <a:ext cx="914400" cy="971963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rot="5460000">
              <a:off x="2224089" y="511007"/>
              <a:ext cx="914400" cy="962434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2" name="Picture 191"/>
          <p:cNvPicPr>
            <a:picLocks noChangeAspect="1"/>
          </p:cNvPicPr>
          <p:nvPr/>
        </p:nvPicPr>
        <p:blipFill>
          <a:blip r:embed="rId3" cstate="email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27" y="4290557"/>
            <a:ext cx="665445" cy="190500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cxnSp>
        <p:nvCxnSpPr>
          <p:cNvPr id="193" name="Straight Connector 192"/>
          <p:cNvCxnSpPr/>
          <p:nvPr/>
        </p:nvCxnSpPr>
        <p:spPr>
          <a:xfrm rot="5400000" flipH="1" flipV="1">
            <a:off x="5079176" y="2845626"/>
            <a:ext cx="2526474" cy="356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TextBox 153"/>
          <p:cNvSpPr txBox="1">
            <a:spLocks noChangeArrowheads="1"/>
          </p:cNvSpPr>
          <p:nvPr/>
        </p:nvSpPr>
        <p:spPr bwMode="auto">
          <a:xfrm>
            <a:off x="6477000" y="1676401"/>
            <a:ext cx="3891148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Your text here. Your text here.  Your text here 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 Your text here. Your text here.  Your text here 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latin typeface="Calibri" pitchFamily="34" charset="0"/>
              </a:rPr>
              <a:t> Your text here. Your text here.  Your text here </a:t>
            </a:r>
          </a:p>
          <a:p>
            <a:pPr marL="166688" indent="-166688">
              <a:buFont typeface="Arial" pitchFamily="34" charset="0"/>
              <a:buChar char="•"/>
            </a:pPr>
            <a:endParaRPr lang="en-US" sz="2400" dirty="0">
              <a:latin typeface="Calibri" pitchFamily="34" charset="0"/>
            </a:endParaRPr>
          </a:p>
        </p:txBody>
      </p:sp>
      <p:cxnSp>
        <p:nvCxnSpPr>
          <p:cNvPr id="195" name="Straight Connector 194"/>
          <p:cNvCxnSpPr/>
          <p:nvPr/>
        </p:nvCxnSpPr>
        <p:spPr>
          <a:xfrm>
            <a:off x="6365176" y="1600201"/>
            <a:ext cx="3617025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6893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Step Roadmap</a:t>
            </a:r>
          </a:p>
        </p:txBody>
      </p:sp>
      <p:pic>
        <p:nvPicPr>
          <p:cNvPr id="3" name="Picture 2" descr="Blue plank our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62" y="3681986"/>
            <a:ext cx="11240947" cy="2732890"/>
          </a:xfrm>
          <a:prstGeom prst="rect">
            <a:avLst/>
          </a:prstGeom>
        </p:spPr>
      </p:pic>
      <p:grpSp>
        <p:nvGrpSpPr>
          <p:cNvPr id="4" name="Group 28"/>
          <p:cNvGrpSpPr/>
          <p:nvPr/>
        </p:nvGrpSpPr>
        <p:grpSpPr>
          <a:xfrm>
            <a:off x="1842908" y="923960"/>
            <a:ext cx="2678504" cy="3402310"/>
            <a:chOff x="717354" y="1085026"/>
            <a:chExt cx="2678504" cy="3402310"/>
          </a:xfrm>
        </p:grpSpPr>
        <p:grpSp>
          <p:nvGrpSpPr>
            <p:cNvPr id="5" name="Gruppe 88"/>
            <p:cNvGrpSpPr>
              <a:grpSpLocks/>
            </p:cNvGrpSpPr>
            <p:nvPr/>
          </p:nvGrpSpPr>
          <p:grpSpPr bwMode="auto">
            <a:xfrm>
              <a:off x="1600200" y="3493424"/>
              <a:ext cx="914400" cy="993912"/>
              <a:chOff x="473201" y="2942956"/>
              <a:chExt cx="953523" cy="1036016"/>
            </a:xfrm>
          </p:grpSpPr>
          <p:sp>
            <p:nvSpPr>
              <p:cNvPr id="14" name="Ellipse 89"/>
              <p:cNvSpPr/>
              <p:nvPr/>
            </p:nvSpPr>
            <p:spPr bwMode="auto">
              <a:xfrm>
                <a:off x="517728" y="3793752"/>
                <a:ext cx="846720" cy="18522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sp>
            <p:nvSpPr>
              <p:cNvPr id="15" name="Ellipse 90"/>
              <p:cNvSpPr/>
              <p:nvPr/>
            </p:nvSpPr>
            <p:spPr bwMode="auto">
              <a:xfrm>
                <a:off x="473201" y="2942956"/>
                <a:ext cx="953523" cy="953523"/>
              </a:xfrm>
              <a:prstGeom prst="ellipse">
                <a:avLst/>
              </a:prstGeom>
              <a:gradFill flip="none" rotWithShape="1">
                <a:gsLst>
                  <a:gs pos="55000">
                    <a:srgbClr val="9BBB59">
                      <a:shade val="51000"/>
                      <a:satMod val="130000"/>
                    </a:srgbClr>
                  </a:gs>
                  <a:gs pos="83000">
                    <a:srgbClr val="C0FF4D"/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12700">
                <a:solidFill>
                  <a:srgbClr val="92D050"/>
                </a:solidFill>
              </a:ln>
              <a:effectLst/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/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sp>
            <p:nvSpPr>
              <p:cNvPr id="16" name="Ellipse 91"/>
              <p:cNvSpPr>
                <a:spLocks noChangeArrowheads="1"/>
              </p:cNvSpPr>
              <p:nvPr/>
            </p:nvSpPr>
            <p:spPr bwMode="auto">
              <a:xfrm>
                <a:off x="589896" y="2965978"/>
                <a:ext cx="698636" cy="517241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indent="-342900" algn="ctr">
                  <a:buFont typeface="Calibri" charset="0"/>
                  <a:buAutoNum type="arabicPeriod"/>
                </a:pPr>
                <a:endParaRPr lang="en-US">
                  <a:solidFill>
                    <a:srgbClr val="FFFFFF"/>
                  </a:solidFill>
                  <a:latin typeface="Calibri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9" name="Group 77"/>
            <p:cNvGrpSpPr/>
            <p:nvPr/>
          </p:nvGrpSpPr>
          <p:grpSpPr>
            <a:xfrm>
              <a:off x="717354" y="1085026"/>
              <a:ext cx="2678504" cy="2420174"/>
              <a:chOff x="3612954" y="1236632"/>
              <a:chExt cx="2678504" cy="2420174"/>
            </a:xfrm>
          </p:grpSpPr>
          <p:sp>
            <p:nvSpPr>
              <p:cNvPr id="18" name="TextBox 153"/>
              <p:cNvSpPr txBox="1">
                <a:spLocks noChangeArrowheads="1"/>
              </p:cNvSpPr>
              <p:nvPr/>
            </p:nvSpPr>
            <p:spPr bwMode="auto">
              <a:xfrm>
                <a:off x="3612954" y="1236632"/>
                <a:ext cx="2678504" cy="1261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latin typeface="Tw Cen MT Condensed Extra Bold" panose="020B0803020202020204" pitchFamily="34" charset="0"/>
                  </a:rPr>
                  <a:t>Step 3</a:t>
                </a:r>
              </a:p>
              <a:p>
                <a:pPr algn="ctr"/>
                <a:r>
                  <a:rPr lang="en-US" sz="2400" dirty="0">
                    <a:latin typeface="Calibri" pitchFamily="34" charset="0"/>
                  </a:rPr>
                  <a:t>You can replace this text with yours</a:t>
                </a: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rot="5400000">
                <a:off x="4343400" y="3046412"/>
                <a:ext cx="1219200" cy="158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29"/>
          <p:cNvGrpSpPr/>
          <p:nvPr/>
        </p:nvGrpSpPr>
        <p:grpSpPr>
          <a:xfrm>
            <a:off x="4025818" y="1435362"/>
            <a:ext cx="3108906" cy="3568541"/>
            <a:chOff x="2170596" y="1523577"/>
            <a:chExt cx="3108906" cy="3568541"/>
          </a:xfrm>
        </p:grpSpPr>
        <p:grpSp>
          <p:nvGrpSpPr>
            <p:cNvPr id="17" name="Gruppe 137"/>
            <p:cNvGrpSpPr>
              <a:grpSpLocks/>
            </p:cNvGrpSpPr>
            <p:nvPr/>
          </p:nvGrpSpPr>
          <p:grpSpPr bwMode="auto">
            <a:xfrm>
              <a:off x="3048000" y="3568118"/>
              <a:ext cx="1399032" cy="1524000"/>
              <a:chOff x="473201" y="2942956"/>
              <a:chExt cx="950040" cy="1036016"/>
            </a:xfrm>
          </p:grpSpPr>
          <p:sp>
            <p:nvSpPr>
              <p:cNvPr id="10" name="Ellipse 138"/>
              <p:cNvSpPr/>
              <p:nvPr/>
            </p:nvSpPr>
            <p:spPr bwMode="auto">
              <a:xfrm>
                <a:off x="517728" y="3793752"/>
                <a:ext cx="846720" cy="18522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sp>
            <p:nvSpPr>
              <p:cNvPr id="11" name="Ellipse 139"/>
              <p:cNvSpPr>
                <a:spLocks noChangeArrowheads="1"/>
              </p:cNvSpPr>
              <p:nvPr/>
            </p:nvSpPr>
            <p:spPr bwMode="auto">
              <a:xfrm>
                <a:off x="473201" y="2942956"/>
                <a:ext cx="950040" cy="953012"/>
              </a:xfrm>
              <a:prstGeom prst="ellipse">
                <a:avLst/>
              </a:prstGeom>
              <a:gradFill rotWithShape="1">
                <a:gsLst>
                  <a:gs pos="0">
                    <a:srgbClr val="FFC000"/>
                  </a:gs>
                  <a:gs pos="70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ln w="317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indent="-342900" algn="ctr">
                  <a:buFont typeface="Calibri" charset="0"/>
                  <a:buAutoNum type="arabicPeriod"/>
                </a:pPr>
                <a:endParaRPr lang="en-US" sz="1400">
                  <a:solidFill>
                    <a:srgbClr val="000000"/>
                  </a:solidFill>
                  <a:latin typeface="Calibri" charset="0"/>
                  <a:ea typeface="ＭＳ Ｐゴシック" pitchFamily="34" charset="-128"/>
                </a:endParaRPr>
              </a:p>
            </p:txBody>
          </p:sp>
          <p:sp>
            <p:nvSpPr>
              <p:cNvPr id="12" name="Ellipse 140"/>
              <p:cNvSpPr>
                <a:spLocks noChangeArrowheads="1"/>
              </p:cNvSpPr>
              <p:nvPr/>
            </p:nvSpPr>
            <p:spPr bwMode="auto">
              <a:xfrm>
                <a:off x="589896" y="2966013"/>
                <a:ext cx="698636" cy="516471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indent="-342900" algn="ctr">
                  <a:buFont typeface="Calibri" charset="0"/>
                  <a:buAutoNum type="arabicPeriod"/>
                </a:pPr>
                <a:endParaRPr lang="en-US">
                  <a:solidFill>
                    <a:srgbClr val="FFFFFF"/>
                  </a:solidFill>
                  <a:latin typeface="Calibri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20" name="Group 77"/>
            <p:cNvGrpSpPr/>
            <p:nvPr/>
          </p:nvGrpSpPr>
          <p:grpSpPr>
            <a:xfrm>
              <a:off x="2170596" y="1523577"/>
              <a:ext cx="3108906" cy="2057823"/>
              <a:chOff x="3389796" y="1598983"/>
              <a:chExt cx="3108906" cy="2057823"/>
            </a:xfrm>
          </p:grpSpPr>
          <p:sp>
            <p:nvSpPr>
              <p:cNvPr id="23" name="TextBox 153"/>
              <p:cNvSpPr txBox="1">
                <a:spLocks noChangeArrowheads="1"/>
              </p:cNvSpPr>
              <p:nvPr/>
            </p:nvSpPr>
            <p:spPr bwMode="auto">
              <a:xfrm>
                <a:off x="3389796" y="1598983"/>
                <a:ext cx="3108906" cy="1261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latin typeface="Tw Cen MT Condensed Extra Bold" panose="020B0803020202020204" pitchFamily="34" charset="0"/>
                  </a:rPr>
                  <a:t>Step 2</a:t>
                </a:r>
              </a:p>
              <a:p>
                <a:pPr algn="ctr"/>
                <a:r>
                  <a:rPr lang="en-US" sz="2400" dirty="0">
                    <a:latin typeface="Calibri" pitchFamily="34" charset="0"/>
                  </a:rPr>
                  <a:t>You can replace this text with yours</a:t>
                </a:r>
              </a:p>
            </p:txBody>
          </p:sp>
          <p:cxnSp>
            <p:nvCxnSpPr>
              <p:cNvPr id="24" name="Straight Connector 23"/>
              <p:cNvCxnSpPr/>
              <p:nvPr/>
            </p:nvCxnSpPr>
            <p:spPr>
              <a:xfrm rot="5400000">
                <a:off x="4533503" y="3237309"/>
                <a:ext cx="838200" cy="794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Group 30"/>
          <p:cNvGrpSpPr/>
          <p:nvPr/>
        </p:nvGrpSpPr>
        <p:grpSpPr>
          <a:xfrm>
            <a:off x="6888494" y="1320830"/>
            <a:ext cx="2678504" cy="4521114"/>
            <a:chOff x="4674492" y="1278818"/>
            <a:chExt cx="2678504" cy="4521114"/>
          </a:xfrm>
        </p:grpSpPr>
        <p:grpSp>
          <p:nvGrpSpPr>
            <p:cNvPr id="22" name="Gruppe 72"/>
            <p:cNvGrpSpPr>
              <a:grpSpLocks/>
            </p:cNvGrpSpPr>
            <p:nvPr/>
          </p:nvGrpSpPr>
          <p:grpSpPr bwMode="auto">
            <a:xfrm>
              <a:off x="5029200" y="3644318"/>
              <a:ext cx="1981200" cy="2155614"/>
              <a:chOff x="6736239" y="307975"/>
              <a:chExt cx="1336199" cy="1454438"/>
            </a:xfrm>
          </p:grpSpPr>
          <p:sp>
            <p:nvSpPr>
              <p:cNvPr id="6" name="Ellipse 98"/>
              <p:cNvSpPr/>
              <p:nvPr/>
            </p:nvSpPr>
            <p:spPr bwMode="auto">
              <a:xfrm>
                <a:off x="6786578" y="1500174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25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36199" cy="1338814"/>
                <a:chOff x="6990733" y="4742888"/>
                <a:chExt cx="1335699" cy="1339538"/>
              </a:xfrm>
            </p:grpSpPr>
            <p:sp>
              <p:nvSpPr>
                <p:cNvPr id="7" name="Ellipse 99"/>
                <p:cNvSpPr/>
                <p:nvPr/>
              </p:nvSpPr>
              <p:spPr bwMode="auto">
                <a:xfrm>
                  <a:off x="6990733" y="4742888"/>
                  <a:ext cx="1335699" cy="133953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8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grpSp>
          <p:nvGrpSpPr>
            <p:cNvPr id="28" name="Group 77"/>
            <p:cNvGrpSpPr/>
            <p:nvPr/>
          </p:nvGrpSpPr>
          <p:grpSpPr>
            <a:xfrm>
              <a:off x="4674492" y="1278818"/>
              <a:ext cx="2678504" cy="2379576"/>
              <a:chOff x="3607692" y="1277230"/>
              <a:chExt cx="2678504" cy="2379576"/>
            </a:xfrm>
          </p:grpSpPr>
          <p:sp>
            <p:nvSpPr>
              <p:cNvPr id="26" name="TextBox 153"/>
              <p:cNvSpPr txBox="1">
                <a:spLocks noChangeArrowheads="1"/>
              </p:cNvSpPr>
              <p:nvPr/>
            </p:nvSpPr>
            <p:spPr bwMode="auto">
              <a:xfrm>
                <a:off x="3607692" y="1277230"/>
                <a:ext cx="2678504" cy="12618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>
                    <a:latin typeface="Tw Cen MT Condensed Extra Bold" panose="020B0803020202020204" pitchFamily="34" charset="0"/>
                  </a:rPr>
                  <a:t>Step 1</a:t>
                </a:r>
              </a:p>
              <a:p>
                <a:pPr algn="ctr"/>
                <a:r>
                  <a:rPr lang="en-US" sz="2400" dirty="0">
                    <a:latin typeface="Calibri" pitchFamily="34" charset="0"/>
                  </a:rPr>
                  <a:t>You can replace this text with yours</a:t>
                </a: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rot="5400000">
                <a:off x="4343400" y="3046412"/>
                <a:ext cx="1219200" cy="1588"/>
              </a:xfrm>
              <a:prstGeom prst="line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37538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9"/>
          <p:cNvGrpSpPr/>
          <p:nvPr/>
        </p:nvGrpSpPr>
        <p:grpSpPr>
          <a:xfrm>
            <a:off x="4343400" y="19013"/>
            <a:ext cx="6170612" cy="6838987"/>
            <a:chOff x="2973388" y="0"/>
            <a:chExt cx="6170612" cy="6858001"/>
          </a:xfrm>
        </p:grpSpPr>
        <p:sp>
          <p:nvSpPr>
            <p:cNvPr id="10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2973388" y="0"/>
              <a:ext cx="6170612" cy="685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3846513" y="7938"/>
              <a:ext cx="4959350" cy="6850063"/>
            </a:xfrm>
            <a:custGeom>
              <a:avLst/>
              <a:gdLst/>
              <a:ahLst/>
              <a:cxnLst>
                <a:cxn ang="0">
                  <a:pos x="490" y="2"/>
                </a:cxn>
                <a:cxn ang="0">
                  <a:pos x="445" y="8"/>
                </a:cxn>
                <a:cxn ang="0">
                  <a:pos x="312" y="26"/>
                </a:cxn>
                <a:cxn ang="0">
                  <a:pos x="310" y="36"/>
                </a:cxn>
                <a:cxn ang="0">
                  <a:pos x="339" y="49"/>
                </a:cxn>
                <a:cxn ang="0">
                  <a:pos x="501" y="87"/>
                </a:cxn>
                <a:cxn ang="0">
                  <a:pos x="784" y="141"/>
                </a:cxn>
                <a:cxn ang="0">
                  <a:pos x="950" y="188"/>
                </a:cxn>
                <a:cxn ang="0">
                  <a:pos x="977" y="201"/>
                </a:cxn>
                <a:cxn ang="0">
                  <a:pos x="982" y="228"/>
                </a:cxn>
                <a:cxn ang="0">
                  <a:pos x="932" y="249"/>
                </a:cxn>
                <a:cxn ang="0">
                  <a:pos x="676" y="287"/>
                </a:cxn>
                <a:cxn ang="0">
                  <a:pos x="364" y="334"/>
                </a:cxn>
                <a:cxn ang="0">
                  <a:pos x="252" y="377"/>
                </a:cxn>
                <a:cxn ang="0">
                  <a:pos x="227" y="422"/>
                </a:cxn>
                <a:cxn ang="0">
                  <a:pos x="252" y="462"/>
                </a:cxn>
                <a:cxn ang="0">
                  <a:pos x="339" y="521"/>
                </a:cxn>
                <a:cxn ang="0">
                  <a:pos x="671" y="666"/>
                </a:cxn>
                <a:cxn ang="0">
                  <a:pos x="1538" y="1005"/>
                </a:cxn>
                <a:cxn ang="0">
                  <a:pos x="1918" y="1180"/>
                </a:cxn>
                <a:cxn ang="0">
                  <a:pos x="2400" y="1463"/>
                </a:cxn>
                <a:cxn ang="0">
                  <a:pos x="2612" y="1629"/>
                </a:cxn>
                <a:cxn ang="0">
                  <a:pos x="2825" y="1852"/>
                </a:cxn>
                <a:cxn ang="0">
                  <a:pos x="2987" y="2112"/>
                </a:cxn>
                <a:cxn ang="0">
                  <a:pos x="3104" y="2490"/>
                </a:cxn>
                <a:cxn ang="0">
                  <a:pos x="3124" y="2736"/>
                </a:cxn>
                <a:cxn ang="0">
                  <a:pos x="3068" y="3199"/>
                </a:cxn>
                <a:cxn ang="0">
                  <a:pos x="2958" y="3576"/>
                </a:cxn>
                <a:cxn ang="0">
                  <a:pos x="2785" y="4003"/>
                </a:cxn>
                <a:cxn ang="0">
                  <a:pos x="2295" y="4315"/>
                </a:cxn>
                <a:cxn ang="0">
                  <a:pos x="1275" y="4315"/>
                </a:cxn>
                <a:cxn ang="0">
                  <a:pos x="1833" y="3569"/>
                </a:cxn>
                <a:cxn ang="0">
                  <a:pos x="2059" y="3188"/>
                </a:cxn>
                <a:cxn ang="0">
                  <a:pos x="2253" y="2723"/>
                </a:cxn>
                <a:cxn ang="0">
                  <a:pos x="2315" y="2409"/>
                </a:cxn>
                <a:cxn ang="0">
                  <a:pos x="2288" y="2038"/>
                </a:cxn>
                <a:cxn ang="0">
                  <a:pos x="2187" y="1791"/>
                </a:cxn>
                <a:cxn ang="0">
                  <a:pos x="2037" y="1585"/>
                </a:cxn>
                <a:cxn ang="0">
                  <a:pos x="1897" y="1448"/>
                </a:cxn>
                <a:cxn ang="0">
                  <a:pos x="1579" y="1221"/>
                </a:cxn>
                <a:cxn ang="0">
                  <a:pos x="1157" y="994"/>
                </a:cxn>
                <a:cxn ang="0">
                  <a:pos x="588" y="743"/>
                </a:cxn>
                <a:cxn ang="0">
                  <a:pos x="209" y="579"/>
                </a:cxn>
                <a:cxn ang="0">
                  <a:pos x="43" y="482"/>
                </a:cxn>
                <a:cxn ang="0">
                  <a:pos x="0" y="426"/>
                </a:cxn>
                <a:cxn ang="0">
                  <a:pos x="11" y="392"/>
                </a:cxn>
                <a:cxn ang="0">
                  <a:pos x="106" y="343"/>
                </a:cxn>
                <a:cxn ang="0">
                  <a:pos x="315" y="302"/>
                </a:cxn>
                <a:cxn ang="0">
                  <a:pos x="660" y="262"/>
                </a:cxn>
                <a:cxn ang="0">
                  <a:pos x="826" y="222"/>
                </a:cxn>
                <a:cxn ang="0">
                  <a:pos x="833" y="199"/>
                </a:cxn>
                <a:cxn ang="0">
                  <a:pos x="815" y="186"/>
                </a:cxn>
                <a:cxn ang="0">
                  <a:pos x="696" y="148"/>
                </a:cxn>
                <a:cxn ang="0">
                  <a:pos x="461" y="98"/>
                </a:cxn>
                <a:cxn ang="0">
                  <a:pos x="249" y="51"/>
                </a:cxn>
                <a:cxn ang="0">
                  <a:pos x="200" y="33"/>
                </a:cxn>
                <a:cxn ang="0">
                  <a:pos x="202" y="24"/>
                </a:cxn>
                <a:cxn ang="0">
                  <a:pos x="270" y="9"/>
                </a:cxn>
              </a:cxnLst>
              <a:rect l="0" t="0" r="r" b="b"/>
              <a:pathLst>
                <a:path w="3124" h="4315">
                  <a:moveTo>
                    <a:pt x="443" y="0"/>
                  </a:moveTo>
                  <a:lnTo>
                    <a:pt x="443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90" y="2"/>
                  </a:lnTo>
                  <a:lnTo>
                    <a:pt x="490" y="2"/>
                  </a:lnTo>
                  <a:lnTo>
                    <a:pt x="515" y="2"/>
                  </a:lnTo>
                  <a:lnTo>
                    <a:pt x="515" y="2"/>
                  </a:lnTo>
                  <a:lnTo>
                    <a:pt x="539" y="4"/>
                  </a:lnTo>
                  <a:lnTo>
                    <a:pt x="539" y="4"/>
                  </a:lnTo>
                  <a:lnTo>
                    <a:pt x="445" y="8"/>
                  </a:lnTo>
                  <a:lnTo>
                    <a:pt x="445" y="8"/>
                  </a:lnTo>
                  <a:lnTo>
                    <a:pt x="371" y="13"/>
                  </a:lnTo>
                  <a:lnTo>
                    <a:pt x="371" y="13"/>
                  </a:lnTo>
                  <a:lnTo>
                    <a:pt x="344" y="17"/>
                  </a:lnTo>
                  <a:lnTo>
                    <a:pt x="324" y="20"/>
                  </a:lnTo>
                  <a:lnTo>
                    <a:pt x="324" y="20"/>
                  </a:lnTo>
                  <a:lnTo>
                    <a:pt x="312" y="26"/>
                  </a:lnTo>
                  <a:lnTo>
                    <a:pt x="308" y="27"/>
                  </a:lnTo>
                  <a:lnTo>
                    <a:pt x="306" y="31"/>
                  </a:lnTo>
                  <a:lnTo>
                    <a:pt x="306" y="31"/>
                  </a:lnTo>
                  <a:lnTo>
                    <a:pt x="306" y="33"/>
                  </a:lnTo>
                  <a:lnTo>
                    <a:pt x="306" y="33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4" y="40"/>
                  </a:lnTo>
                  <a:lnTo>
                    <a:pt x="314" y="40"/>
                  </a:lnTo>
                  <a:lnTo>
                    <a:pt x="321" y="42"/>
                  </a:lnTo>
                  <a:lnTo>
                    <a:pt x="321" y="42"/>
                  </a:lnTo>
                  <a:lnTo>
                    <a:pt x="339" y="49"/>
                  </a:lnTo>
                  <a:lnTo>
                    <a:pt x="362" y="56"/>
                  </a:lnTo>
                  <a:lnTo>
                    <a:pt x="362" y="56"/>
                  </a:lnTo>
                  <a:lnTo>
                    <a:pt x="424" y="71"/>
                  </a:lnTo>
                  <a:lnTo>
                    <a:pt x="424" y="71"/>
                  </a:lnTo>
                  <a:lnTo>
                    <a:pt x="501" y="87"/>
                  </a:lnTo>
                  <a:lnTo>
                    <a:pt x="501" y="87"/>
                  </a:lnTo>
                  <a:lnTo>
                    <a:pt x="586" y="103"/>
                  </a:lnTo>
                  <a:lnTo>
                    <a:pt x="586" y="103"/>
                  </a:lnTo>
                  <a:lnTo>
                    <a:pt x="685" y="121"/>
                  </a:lnTo>
                  <a:lnTo>
                    <a:pt x="685" y="121"/>
                  </a:lnTo>
                  <a:lnTo>
                    <a:pt x="784" y="141"/>
                  </a:lnTo>
                  <a:lnTo>
                    <a:pt x="784" y="141"/>
                  </a:lnTo>
                  <a:lnTo>
                    <a:pt x="833" y="152"/>
                  </a:lnTo>
                  <a:lnTo>
                    <a:pt x="876" y="164"/>
                  </a:lnTo>
                  <a:lnTo>
                    <a:pt x="876" y="164"/>
                  </a:lnTo>
                  <a:lnTo>
                    <a:pt x="918" y="175"/>
                  </a:lnTo>
                  <a:lnTo>
                    <a:pt x="950" y="188"/>
                  </a:lnTo>
                  <a:lnTo>
                    <a:pt x="950" y="188"/>
                  </a:lnTo>
                  <a:lnTo>
                    <a:pt x="961" y="192"/>
                  </a:lnTo>
                  <a:lnTo>
                    <a:pt x="961" y="192"/>
                  </a:lnTo>
                  <a:lnTo>
                    <a:pt x="970" y="195"/>
                  </a:lnTo>
                  <a:lnTo>
                    <a:pt x="970" y="195"/>
                  </a:lnTo>
                  <a:lnTo>
                    <a:pt x="977" y="201"/>
                  </a:lnTo>
                  <a:lnTo>
                    <a:pt x="977" y="201"/>
                  </a:lnTo>
                  <a:lnTo>
                    <a:pt x="982" y="204"/>
                  </a:lnTo>
                  <a:lnTo>
                    <a:pt x="982" y="204"/>
                  </a:lnTo>
                  <a:lnTo>
                    <a:pt x="988" y="211"/>
                  </a:lnTo>
                  <a:lnTo>
                    <a:pt x="988" y="217"/>
                  </a:lnTo>
                  <a:lnTo>
                    <a:pt x="988" y="222"/>
                  </a:lnTo>
                  <a:lnTo>
                    <a:pt x="982" y="228"/>
                  </a:lnTo>
                  <a:lnTo>
                    <a:pt x="982" y="228"/>
                  </a:lnTo>
                  <a:lnTo>
                    <a:pt x="975" y="233"/>
                  </a:lnTo>
                  <a:lnTo>
                    <a:pt x="964" y="238"/>
                  </a:lnTo>
                  <a:lnTo>
                    <a:pt x="950" y="244"/>
                  </a:lnTo>
                  <a:lnTo>
                    <a:pt x="932" y="249"/>
                  </a:lnTo>
                  <a:lnTo>
                    <a:pt x="932" y="249"/>
                  </a:lnTo>
                  <a:lnTo>
                    <a:pt x="889" y="258"/>
                  </a:lnTo>
                  <a:lnTo>
                    <a:pt x="831" y="269"/>
                  </a:lnTo>
                  <a:lnTo>
                    <a:pt x="831" y="269"/>
                  </a:lnTo>
                  <a:lnTo>
                    <a:pt x="759" y="278"/>
                  </a:lnTo>
                  <a:lnTo>
                    <a:pt x="676" y="287"/>
                  </a:lnTo>
                  <a:lnTo>
                    <a:pt x="676" y="287"/>
                  </a:lnTo>
                  <a:lnTo>
                    <a:pt x="584" y="296"/>
                  </a:lnTo>
                  <a:lnTo>
                    <a:pt x="503" y="307"/>
                  </a:lnTo>
                  <a:lnTo>
                    <a:pt x="503" y="307"/>
                  </a:lnTo>
                  <a:lnTo>
                    <a:pt x="427" y="320"/>
                  </a:lnTo>
                  <a:lnTo>
                    <a:pt x="364" y="334"/>
                  </a:lnTo>
                  <a:lnTo>
                    <a:pt x="364" y="334"/>
                  </a:lnTo>
                  <a:lnTo>
                    <a:pt x="335" y="341"/>
                  </a:lnTo>
                  <a:lnTo>
                    <a:pt x="310" y="350"/>
                  </a:lnTo>
                  <a:lnTo>
                    <a:pt x="287" y="359"/>
                  </a:lnTo>
                  <a:lnTo>
                    <a:pt x="269" y="368"/>
                  </a:lnTo>
                  <a:lnTo>
                    <a:pt x="269" y="368"/>
                  </a:lnTo>
                  <a:lnTo>
                    <a:pt x="252" y="377"/>
                  </a:lnTo>
                  <a:lnTo>
                    <a:pt x="240" y="388"/>
                  </a:lnTo>
                  <a:lnTo>
                    <a:pt x="231" y="399"/>
                  </a:lnTo>
                  <a:lnTo>
                    <a:pt x="227" y="411"/>
                  </a:lnTo>
                  <a:lnTo>
                    <a:pt x="227" y="411"/>
                  </a:lnTo>
                  <a:lnTo>
                    <a:pt x="227" y="417"/>
                  </a:lnTo>
                  <a:lnTo>
                    <a:pt x="227" y="422"/>
                  </a:lnTo>
                  <a:lnTo>
                    <a:pt x="227" y="422"/>
                  </a:lnTo>
                  <a:lnTo>
                    <a:pt x="231" y="435"/>
                  </a:lnTo>
                  <a:lnTo>
                    <a:pt x="231" y="435"/>
                  </a:lnTo>
                  <a:lnTo>
                    <a:pt x="240" y="448"/>
                  </a:lnTo>
                  <a:lnTo>
                    <a:pt x="240" y="448"/>
                  </a:lnTo>
                  <a:lnTo>
                    <a:pt x="252" y="462"/>
                  </a:lnTo>
                  <a:lnTo>
                    <a:pt x="252" y="462"/>
                  </a:lnTo>
                  <a:lnTo>
                    <a:pt x="269" y="476"/>
                  </a:lnTo>
                  <a:lnTo>
                    <a:pt x="288" y="491"/>
                  </a:lnTo>
                  <a:lnTo>
                    <a:pt x="314" y="505"/>
                  </a:lnTo>
                  <a:lnTo>
                    <a:pt x="339" y="521"/>
                  </a:lnTo>
                  <a:lnTo>
                    <a:pt x="339" y="521"/>
                  </a:lnTo>
                  <a:lnTo>
                    <a:pt x="404" y="554"/>
                  </a:lnTo>
                  <a:lnTo>
                    <a:pt x="481" y="588"/>
                  </a:lnTo>
                  <a:lnTo>
                    <a:pt x="481" y="588"/>
                  </a:lnTo>
                  <a:lnTo>
                    <a:pt x="571" y="626"/>
                  </a:lnTo>
                  <a:lnTo>
                    <a:pt x="671" y="666"/>
                  </a:lnTo>
                  <a:lnTo>
                    <a:pt x="671" y="666"/>
                  </a:lnTo>
                  <a:lnTo>
                    <a:pt x="903" y="754"/>
                  </a:lnTo>
                  <a:lnTo>
                    <a:pt x="903" y="754"/>
                  </a:lnTo>
                  <a:lnTo>
                    <a:pt x="1197" y="866"/>
                  </a:lnTo>
                  <a:lnTo>
                    <a:pt x="1197" y="866"/>
                  </a:lnTo>
                  <a:lnTo>
                    <a:pt x="1365" y="933"/>
                  </a:lnTo>
                  <a:lnTo>
                    <a:pt x="1538" y="1005"/>
                  </a:lnTo>
                  <a:lnTo>
                    <a:pt x="1538" y="1005"/>
                  </a:lnTo>
                  <a:lnTo>
                    <a:pt x="1633" y="1046"/>
                  </a:lnTo>
                  <a:lnTo>
                    <a:pt x="1729" y="1089"/>
                  </a:lnTo>
                  <a:lnTo>
                    <a:pt x="1823" y="1133"/>
                  </a:lnTo>
                  <a:lnTo>
                    <a:pt x="1918" y="1180"/>
                  </a:lnTo>
                  <a:lnTo>
                    <a:pt x="1918" y="1180"/>
                  </a:lnTo>
                  <a:lnTo>
                    <a:pt x="2021" y="1234"/>
                  </a:lnTo>
                  <a:lnTo>
                    <a:pt x="2124" y="1290"/>
                  </a:lnTo>
                  <a:lnTo>
                    <a:pt x="2225" y="1349"/>
                  </a:lnTo>
                  <a:lnTo>
                    <a:pt x="2324" y="1410"/>
                  </a:lnTo>
                  <a:lnTo>
                    <a:pt x="2324" y="1410"/>
                  </a:lnTo>
                  <a:lnTo>
                    <a:pt x="2400" y="1463"/>
                  </a:lnTo>
                  <a:lnTo>
                    <a:pt x="2400" y="1463"/>
                  </a:lnTo>
                  <a:lnTo>
                    <a:pt x="2473" y="1515"/>
                  </a:lnTo>
                  <a:lnTo>
                    <a:pt x="2473" y="1515"/>
                  </a:lnTo>
                  <a:lnTo>
                    <a:pt x="2544" y="1571"/>
                  </a:lnTo>
                  <a:lnTo>
                    <a:pt x="2544" y="1571"/>
                  </a:lnTo>
                  <a:lnTo>
                    <a:pt x="2612" y="1629"/>
                  </a:lnTo>
                  <a:lnTo>
                    <a:pt x="2612" y="1629"/>
                  </a:lnTo>
                  <a:lnTo>
                    <a:pt x="2659" y="1672"/>
                  </a:lnTo>
                  <a:lnTo>
                    <a:pt x="2704" y="1715"/>
                  </a:lnTo>
                  <a:lnTo>
                    <a:pt x="2746" y="1760"/>
                  </a:lnTo>
                  <a:lnTo>
                    <a:pt x="2787" y="1805"/>
                  </a:lnTo>
                  <a:lnTo>
                    <a:pt x="2825" y="1852"/>
                  </a:lnTo>
                  <a:lnTo>
                    <a:pt x="2861" y="1899"/>
                  </a:lnTo>
                  <a:lnTo>
                    <a:pt x="2893" y="1948"/>
                  </a:lnTo>
                  <a:lnTo>
                    <a:pt x="2926" y="1996"/>
                  </a:lnTo>
                  <a:lnTo>
                    <a:pt x="2926" y="1996"/>
                  </a:lnTo>
                  <a:lnTo>
                    <a:pt x="2958" y="2052"/>
                  </a:lnTo>
                  <a:lnTo>
                    <a:pt x="2987" y="2112"/>
                  </a:lnTo>
                  <a:lnTo>
                    <a:pt x="3014" y="2171"/>
                  </a:lnTo>
                  <a:lnTo>
                    <a:pt x="3040" y="2231"/>
                  </a:lnTo>
                  <a:lnTo>
                    <a:pt x="3059" y="2294"/>
                  </a:lnTo>
                  <a:lnTo>
                    <a:pt x="3077" y="2357"/>
                  </a:lnTo>
                  <a:lnTo>
                    <a:pt x="3094" y="2424"/>
                  </a:lnTo>
                  <a:lnTo>
                    <a:pt x="3104" y="2490"/>
                  </a:lnTo>
                  <a:lnTo>
                    <a:pt x="3104" y="2490"/>
                  </a:lnTo>
                  <a:lnTo>
                    <a:pt x="3112" y="2530"/>
                  </a:lnTo>
                  <a:lnTo>
                    <a:pt x="3115" y="2570"/>
                  </a:lnTo>
                  <a:lnTo>
                    <a:pt x="3119" y="2609"/>
                  </a:lnTo>
                  <a:lnTo>
                    <a:pt x="3121" y="2651"/>
                  </a:lnTo>
                  <a:lnTo>
                    <a:pt x="3124" y="2736"/>
                  </a:lnTo>
                  <a:lnTo>
                    <a:pt x="3121" y="2822"/>
                  </a:lnTo>
                  <a:lnTo>
                    <a:pt x="3115" y="2912"/>
                  </a:lnTo>
                  <a:lnTo>
                    <a:pt x="3103" y="3006"/>
                  </a:lnTo>
                  <a:lnTo>
                    <a:pt x="3088" y="3100"/>
                  </a:lnTo>
                  <a:lnTo>
                    <a:pt x="3068" y="3199"/>
                  </a:lnTo>
                  <a:lnTo>
                    <a:pt x="3068" y="3199"/>
                  </a:lnTo>
                  <a:lnTo>
                    <a:pt x="3054" y="3258"/>
                  </a:lnTo>
                  <a:lnTo>
                    <a:pt x="3038" y="3320"/>
                  </a:lnTo>
                  <a:lnTo>
                    <a:pt x="3021" y="3381"/>
                  </a:lnTo>
                  <a:lnTo>
                    <a:pt x="3002" y="3446"/>
                  </a:lnTo>
                  <a:lnTo>
                    <a:pt x="2982" y="3511"/>
                  </a:lnTo>
                  <a:lnTo>
                    <a:pt x="2958" y="3576"/>
                  </a:lnTo>
                  <a:lnTo>
                    <a:pt x="2933" y="3644"/>
                  </a:lnTo>
                  <a:lnTo>
                    <a:pt x="2908" y="3713"/>
                  </a:lnTo>
                  <a:lnTo>
                    <a:pt x="2879" y="3783"/>
                  </a:lnTo>
                  <a:lnTo>
                    <a:pt x="2850" y="3855"/>
                  </a:lnTo>
                  <a:lnTo>
                    <a:pt x="2818" y="3927"/>
                  </a:lnTo>
                  <a:lnTo>
                    <a:pt x="2785" y="4003"/>
                  </a:lnTo>
                  <a:lnTo>
                    <a:pt x="2749" y="4079"/>
                  </a:lnTo>
                  <a:lnTo>
                    <a:pt x="2711" y="4156"/>
                  </a:lnTo>
                  <a:lnTo>
                    <a:pt x="2630" y="4315"/>
                  </a:lnTo>
                  <a:lnTo>
                    <a:pt x="2630" y="4315"/>
                  </a:lnTo>
                  <a:lnTo>
                    <a:pt x="2295" y="4315"/>
                  </a:lnTo>
                  <a:lnTo>
                    <a:pt x="2295" y="4315"/>
                  </a:lnTo>
                  <a:lnTo>
                    <a:pt x="1956" y="4315"/>
                  </a:lnTo>
                  <a:lnTo>
                    <a:pt x="1956" y="4315"/>
                  </a:lnTo>
                  <a:lnTo>
                    <a:pt x="1617" y="4315"/>
                  </a:lnTo>
                  <a:lnTo>
                    <a:pt x="1617" y="4315"/>
                  </a:lnTo>
                  <a:lnTo>
                    <a:pt x="1275" y="4315"/>
                  </a:lnTo>
                  <a:lnTo>
                    <a:pt x="1275" y="4315"/>
                  </a:lnTo>
                  <a:lnTo>
                    <a:pt x="1406" y="4155"/>
                  </a:lnTo>
                  <a:lnTo>
                    <a:pt x="1527" y="3999"/>
                  </a:lnTo>
                  <a:lnTo>
                    <a:pt x="1639" y="3850"/>
                  </a:lnTo>
                  <a:lnTo>
                    <a:pt x="1740" y="3706"/>
                  </a:lnTo>
                  <a:lnTo>
                    <a:pt x="1788" y="3637"/>
                  </a:lnTo>
                  <a:lnTo>
                    <a:pt x="1833" y="3569"/>
                  </a:lnTo>
                  <a:lnTo>
                    <a:pt x="1877" y="3502"/>
                  </a:lnTo>
                  <a:lnTo>
                    <a:pt x="1916" y="3437"/>
                  </a:lnTo>
                  <a:lnTo>
                    <a:pt x="1956" y="3372"/>
                  </a:lnTo>
                  <a:lnTo>
                    <a:pt x="1992" y="3309"/>
                  </a:lnTo>
                  <a:lnTo>
                    <a:pt x="2026" y="3248"/>
                  </a:lnTo>
                  <a:lnTo>
                    <a:pt x="2059" y="3188"/>
                  </a:lnTo>
                  <a:lnTo>
                    <a:pt x="2059" y="3188"/>
                  </a:lnTo>
                  <a:lnTo>
                    <a:pt x="2107" y="3089"/>
                  </a:lnTo>
                  <a:lnTo>
                    <a:pt x="2153" y="2993"/>
                  </a:lnTo>
                  <a:lnTo>
                    <a:pt x="2192" y="2901"/>
                  </a:lnTo>
                  <a:lnTo>
                    <a:pt x="2225" y="2811"/>
                  </a:lnTo>
                  <a:lnTo>
                    <a:pt x="2253" y="2723"/>
                  </a:lnTo>
                  <a:lnTo>
                    <a:pt x="2277" y="2638"/>
                  </a:lnTo>
                  <a:lnTo>
                    <a:pt x="2295" y="2555"/>
                  </a:lnTo>
                  <a:lnTo>
                    <a:pt x="2302" y="2516"/>
                  </a:lnTo>
                  <a:lnTo>
                    <a:pt x="2308" y="2476"/>
                  </a:lnTo>
                  <a:lnTo>
                    <a:pt x="2308" y="2476"/>
                  </a:lnTo>
                  <a:lnTo>
                    <a:pt x="2315" y="2409"/>
                  </a:lnTo>
                  <a:lnTo>
                    <a:pt x="2320" y="2344"/>
                  </a:lnTo>
                  <a:lnTo>
                    <a:pt x="2320" y="2279"/>
                  </a:lnTo>
                  <a:lnTo>
                    <a:pt x="2317" y="2218"/>
                  </a:lnTo>
                  <a:lnTo>
                    <a:pt x="2311" y="2157"/>
                  </a:lnTo>
                  <a:lnTo>
                    <a:pt x="2300" y="2097"/>
                  </a:lnTo>
                  <a:lnTo>
                    <a:pt x="2288" y="2038"/>
                  </a:lnTo>
                  <a:lnTo>
                    <a:pt x="2272" y="1982"/>
                  </a:lnTo>
                  <a:lnTo>
                    <a:pt x="2272" y="1982"/>
                  </a:lnTo>
                  <a:lnTo>
                    <a:pt x="2253" y="1933"/>
                  </a:lnTo>
                  <a:lnTo>
                    <a:pt x="2234" y="1885"/>
                  </a:lnTo>
                  <a:lnTo>
                    <a:pt x="2212" y="1838"/>
                  </a:lnTo>
                  <a:lnTo>
                    <a:pt x="2187" y="1791"/>
                  </a:lnTo>
                  <a:lnTo>
                    <a:pt x="2160" y="1746"/>
                  </a:lnTo>
                  <a:lnTo>
                    <a:pt x="2129" y="1702"/>
                  </a:lnTo>
                  <a:lnTo>
                    <a:pt x="2097" y="1657"/>
                  </a:lnTo>
                  <a:lnTo>
                    <a:pt x="2062" y="1616"/>
                  </a:lnTo>
                  <a:lnTo>
                    <a:pt x="2062" y="1616"/>
                  </a:lnTo>
                  <a:lnTo>
                    <a:pt x="2037" y="1585"/>
                  </a:lnTo>
                  <a:lnTo>
                    <a:pt x="2010" y="1556"/>
                  </a:lnTo>
                  <a:lnTo>
                    <a:pt x="2010" y="1556"/>
                  </a:lnTo>
                  <a:lnTo>
                    <a:pt x="1954" y="1502"/>
                  </a:lnTo>
                  <a:lnTo>
                    <a:pt x="1954" y="1502"/>
                  </a:lnTo>
                  <a:lnTo>
                    <a:pt x="1897" y="1448"/>
                  </a:lnTo>
                  <a:lnTo>
                    <a:pt x="1897" y="1448"/>
                  </a:lnTo>
                  <a:lnTo>
                    <a:pt x="1833" y="1398"/>
                  </a:lnTo>
                  <a:lnTo>
                    <a:pt x="1833" y="1398"/>
                  </a:lnTo>
                  <a:lnTo>
                    <a:pt x="1794" y="1367"/>
                  </a:lnTo>
                  <a:lnTo>
                    <a:pt x="1752" y="1336"/>
                  </a:lnTo>
                  <a:lnTo>
                    <a:pt x="1666" y="1277"/>
                  </a:lnTo>
                  <a:lnTo>
                    <a:pt x="1579" y="1221"/>
                  </a:lnTo>
                  <a:lnTo>
                    <a:pt x="1491" y="1167"/>
                  </a:lnTo>
                  <a:lnTo>
                    <a:pt x="1491" y="1167"/>
                  </a:lnTo>
                  <a:lnTo>
                    <a:pt x="1408" y="1122"/>
                  </a:lnTo>
                  <a:lnTo>
                    <a:pt x="1325" y="1077"/>
                  </a:lnTo>
                  <a:lnTo>
                    <a:pt x="1240" y="1034"/>
                  </a:lnTo>
                  <a:lnTo>
                    <a:pt x="1157" y="994"/>
                  </a:lnTo>
                  <a:lnTo>
                    <a:pt x="1157" y="994"/>
                  </a:lnTo>
                  <a:lnTo>
                    <a:pt x="1080" y="956"/>
                  </a:lnTo>
                  <a:lnTo>
                    <a:pt x="1002" y="922"/>
                  </a:lnTo>
                  <a:lnTo>
                    <a:pt x="851" y="855"/>
                  </a:lnTo>
                  <a:lnTo>
                    <a:pt x="851" y="855"/>
                  </a:lnTo>
                  <a:lnTo>
                    <a:pt x="588" y="743"/>
                  </a:lnTo>
                  <a:lnTo>
                    <a:pt x="588" y="743"/>
                  </a:lnTo>
                  <a:lnTo>
                    <a:pt x="378" y="655"/>
                  </a:lnTo>
                  <a:lnTo>
                    <a:pt x="378" y="655"/>
                  </a:lnTo>
                  <a:lnTo>
                    <a:pt x="288" y="617"/>
                  </a:lnTo>
                  <a:lnTo>
                    <a:pt x="209" y="579"/>
                  </a:lnTo>
                  <a:lnTo>
                    <a:pt x="209" y="579"/>
                  </a:lnTo>
                  <a:lnTo>
                    <a:pt x="141" y="545"/>
                  </a:lnTo>
                  <a:lnTo>
                    <a:pt x="112" y="529"/>
                  </a:lnTo>
                  <a:lnTo>
                    <a:pt x="85" y="512"/>
                  </a:lnTo>
                  <a:lnTo>
                    <a:pt x="85" y="512"/>
                  </a:lnTo>
                  <a:lnTo>
                    <a:pt x="63" y="496"/>
                  </a:lnTo>
                  <a:lnTo>
                    <a:pt x="43" y="482"/>
                  </a:lnTo>
                  <a:lnTo>
                    <a:pt x="27" y="467"/>
                  </a:lnTo>
                  <a:lnTo>
                    <a:pt x="14" y="453"/>
                  </a:lnTo>
                  <a:lnTo>
                    <a:pt x="14" y="453"/>
                  </a:lnTo>
                  <a:lnTo>
                    <a:pt x="5" y="440"/>
                  </a:lnTo>
                  <a:lnTo>
                    <a:pt x="5" y="440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11" y="392"/>
                  </a:lnTo>
                  <a:lnTo>
                    <a:pt x="23" y="381"/>
                  </a:lnTo>
                  <a:lnTo>
                    <a:pt x="40" y="370"/>
                  </a:lnTo>
                  <a:lnTo>
                    <a:pt x="58" y="361"/>
                  </a:lnTo>
                  <a:lnTo>
                    <a:pt x="58" y="361"/>
                  </a:lnTo>
                  <a:lnTo>
                    <a:pt x="81" y="352"/>
                  </a:lnTo>
                  <a:lnTo>
                    <a:pt x="106" y="343"/>
                  </a:lnTo>
                  <a:lnTo>
                    <a:pt x="135" y="334"/>
                  </a:lnTo>
                  <a:lnTo>
                    <a:pt x="166" y="327"/>
                  </a:lnTo>
                  <a:lnTo>
                    <a:pt x="166" y="327"/>
                  </a:lnTo>
                  <a:lnTo>
                    <a:pt x="236" y="314"/>
                  </a:lnTo>
                  <a:lnTo>
                    <a:pt x="315" y="302"/>
                  </a:lnTo>
                  <a:lnTo>
                    <a:pt x="315" y="302"/>
                  </a:lnTo>
                  <a:lnTo>
                    <a:pt x="402" y="291"/>
                  </a:lnTo>
                  <a:lnTo>
                    <a:pt x="496" y="280"/>
                  </a:lnTo>
                  <a:lnTo>
                    <a:pt x="496" y="280"/>
                  </a:lnTo>
                  <a:lnTo>
                    <a:pt x="584" y="271"/>
                  </a:lnTo>
                  <a:lnTo>
                    <a:pt x="660" y="262"/>
                  </a:lnTo>
                  <a:lnTo>
                    <a:pt x="660" y="262"/>
                  </a:lnTo>
                  <a:lnTo>
                    <a:pt x="721" y="253"/>
                  </a:lnTo>
                  <a:lnTo>
                    <a:pt x="768" y="242"/>
                  </a:lnTo>
                  <a:lnTo>
                    <a:pt x="768" y="242"/>
                  </a:lnTo>
                  <a:lnTo>
                    <a:pt x="804" y="233"/>
                  </a:lnTo>
                  <a:lnTo>
                    <a:pt x="817" y="228"/>
                  </a:lnTo>
                  <a:lnTo>
                    <a:pt x="826" y="222"/>
                  </a:lnTo>
                  <a:lnTo>
                    <a:pt x="826" y="222"/>
                  </a:lnTo>
                  <a:lnTo>
                    <a:pt x="833" y="217"/>
                  </a:lnTo>
                  <a:lnTo>
                    <a:pt x="835" y="211"/>
                  </a:lnTo>
                  <a:lnTo>
                    <a:pt x="835" y="204"/>
                  </a:lnTo>
                  <a:lnTo>
                    <a:pt x="833" y="199"/>
                  </a:lnTo>
                  <a:lnTo>
                    <a:pt x="833" y="199"/>
                  </a:lnTo>
                  <a:lnTo>
                    <a:pt x="827" y="195"/>
                  </a:lnTo>
                  <a:lnTo>
                    <a:pt x="827" y="195"/>
                  </a:lnTo>
                  <a:lnTo>
                    <a:pt x="822" y="190"/>
                  </a:lnTo>
                  <a:lnTo>
                    <a:pt x="822" y="190"/>
                  </a:lnTo>
                  <a:lnTo>
                    <a:pt x="815" y="186"/>
                  </a:lnTo>
                  <a:lnTo>
                    <a:pt x="815" y="186"/>
                  </a:lnTo>
                  <a:lnTo>
                    <a:pt x="806" y="181"/>
                  </a:lnTo>
                  <a:lnTo>
                    <a:pt x="806" y="181"/>
                  </a:lnTo>
                  <a:lnTo>
                    <a:pt x="775" y="170"/>
                  </a:lnTo>
                  <a:lnTo>
                    <a:pt x="737" y="159"/>
                  </a:lnTo>
                  <a:lnTo>
                    <a:pt x="737" y="159"/>
                  </a:lnTo>
                  <a:lnTo>
                    <a:pt x="696" y="148"/>
                  </a:lnTo>
                  <a:lnTo>
                    <a:pt x="651" y="137"/>
                  </a:lnTo>
                  <a:lnTo>
                    <a:pt x="651" y="137"/>
                  </a:lnTo>
                  <a:lnTo>
                    <a:pt x="555" y="116"/>
                  </a:lnTo>
                  <a:lnTo>
                    <a:pt x="555" y="116"/>
                  </a:lnTo>
                  <a:lnTo>
                    <a:pt x="461" y="98"/>
                  </a:lnTo>
                  <a:lnTo>
                    <a:pt x="461" y="98"/>
                  </a:lnTo>
                  <a:lnTo>
                    <a:pt x="378" y="82"/>
                  </a:lnTo>
                  <a:lnTo>
                    <a:pt x="378" y="82"/>
                  </a:lnTo>
                  <a:lnTo>
                    <a:pt x="306" y="65"/>
                  </a:lnTo>
                  <a:lnTo>
                    <a:pt x="306" y="65"/>
                  </a:lnTo>
                  <a:lnTo>
                    <a:pt x="249" y="51"/>
                  </a:lnTo>
                  <a:lnTo>
                    <a:pt x="249" y="51"/>
                  </a:lnTo>
                  <a:lnTo>
                    <a:pt x="225" y="45"/>
                  </a:lnTo>
                  <a:lnTo>
                    <a:pt x="209" y="38"/>
                  </a:lnTo>
                  <a:lnTo>
                    <a:pt x="209" y="38"/>
                  </a:lnTo>
                  <a:lnTo>
                    <a:pt x="204" y="35"/>
                  </a:lnTo>
                  <a:lnTo>
                    <a:pt x="204" y="35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8" y="27"/>
                  </a:lnTo>
                  <a:lnTo>
                    <a:pt x="198" y="27"/>
                  </a:lnTo>
                  <a:lnTo>
                    <a:pt x="202" y="24"/>
                  </a:lnTo>
                  <a:lnTo>
                    <a:pt x="205" y="22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41" y="13"/>
                  </a:lnTo>
                  <a:lnTo>
                    <a:pt x="270" y="9"/>
                  </a:lnTo>
                  <a:lnTo>
                    <a:pt x="270" y="9"/>
                  </a:lnTo>
                  <a:lnTo>
                    <a:pt x="346" y="4"/>
                  </a:lnTo>
                  <a:lnTo>
                    <a:pt x="346" y="4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3846513" y="7938"/>
              <a:ext cx="4959350" cy="6850063"/>
            </a:xfrm>
            <a:custGeom>
              <a:avLst/>
              <a:gdLst/>
              <a:ahLst/>
              <a:cxnLst>
                <a:cxn ang="0">
                  <a:pos x="490" y="2"/>
                </a:cxn>
                <a:cxn ang="0">
                  <a:pos x="445" y="8"/>
                </a:cxn>
                <a:cxn ang="0">
                  <a:pos x="312" y="26"/>
                </a:cxn>
                <a:cxn ang="0">
                  <a:pos x="310" y="36"/>
                </a:cxn>
                <a:cxn ang="0">
                  <a:pos x="339" y="49"/>
                </a:cxn>
                <a:cxn ang="0">
                  <a:pos x="501" y="87"/>
                </a:cxn>
                <a:cxn ang="0">
                  <a:pos x="784" y="141"/>
                </a:cxn>
                <a:cxn ang="0">
                  <a:pos x="950" y="188"/>
                </a:cxn>
                <a:cxn ang="0">
                  <a:pos x="977" y="201"/>
                </a:cxn>
                <a:cxn ang="0">
                  <a:pos x="982" y="228"/>
                </a:cxn>
                <a:cxn ang="0">
                  <a:pos x="932" y="249"/>
                </a:cxn>
                <a:cxn ang="0">
                  <a:pos x="676" y="287"/>
                </a:cxn>
                <a:cxn ang="0">
                  <a:pos x="364" y="334"/>
                </a:cxn>
                <a:cxn ang="0">
                  <a:pos x="252" y="377"/>
                </a:cxn>
                <a:cxn ang="0">
                  <a:pos x="227" y="422"/>
                </a:cxn>
                <a:cxn ang="0">
                  <a:pos x="252" y="462"/>
                </a:cxn>
                <a:cxn ang="0">
                  <a:pos x="339" y="521"/>
                </a:cxn>
                <a:cxn ang="0">
                  <a:pos x="671" y="666"/>
                </a:cxn>
                <a:cxn ang="0">
                  <a:pos x="1538" y="1005"/>
                </a:cxn>
                <a:cxn ang="0">
                  <a:pos x="1918" y="1180"/>
                </a:cxn>
                <a:cxn ang="0">
                  <a:pos x="2400" y="1463"/>
                </a:cxn>
                <a:cxn ang="0">
                  <a:pos x="2612" y="1629"/>
                </a:cxn>
                <a:cxn ang="0">
                  <a:pos x="2825" y="1852"/>
                </a:cxn>
                <a:cxn ang="0">
                  <a:pos x="2987" y="2112"/>
                </a:cxn>
                <a:cxn ang="0">
                  <a:pos x="3104" y="2490"/>
                </a:cxn>
                <a:cxn ang="0">
                  <a:pos x="3124" y="2736"/>
                </a:cxn>
                <a:cxn ang="0">
                  <a:pos x="3068" y="3199"/>
                </a:cxn>
                <a:cxn ang="0">
                  <a:pos x="2958" y="3576"/>
                </a:cxn>
                <a:cxn ang="0">
                  <a:pos x="2785" y="4003"/>
                </a:cxn>
                <a:cxn ang="0">
                  <a:pos x="2295" y="4315"/>
                </a:cxn>
                <a:cxn ang="0">
                  <a:pos x="1275" y="4315"/>
                </a:cxn>
                <a:cxn ang="0">
                  <a:pos x="1833" y="3569"/>
                </a:cxn>
                <a:cxn ang="0">
                  <a:pos x="2059" y="3188"/>
                </a:cxn>
                <a:cxn ang="0">
                  <a:pos x="2253" y="2723"/>
                </a:cxn>
                <a:cxn ang="0">
                  <a:pos x="2315" y="2409"/>
                </a:cxn>
                <a:cxn ang="0">
                  <a:pos x="2288" y="2038"/>
                </a:cxn>
                <a:cxn ang="0">
                  <a:pos x="2187" y="1791"/>
                </a:cxn>
                <a:cxn ang="0">
                  <a:pos x="2037" y="1585"/>
                </a:cxn>
                <a:cxn ang="0">
                  <a:pos x="1897" y="1448"/>
                </a:cxn>
                <a:cxn ang="0">
                  <a:pos x="1579" y="1221"/>
                </a:cxn>
                <a:cxn ang="0">
                  <a:pos x="1157" y="994"/>
                </a:cxn>
                <a:cxn ang="0">
                  <a:pos x="588" y="743"/>
                </a:cxn>
                <a:cxn ang="0">
                  <a:pos x="209" y="579"/>
                </a:cxn>
                <a:cxn ang="0">
                  <a:pos x="43" y="482"/>
                </a:cxn>
                <a:cxn ang="0">
                  <a:pos x="0" y="426"/>
                </a:cxn>
                <a:cxn ang="0">
                  <a:pos x="11" y="392"/>
                </a:cxn>
                <a:cxn ang="0">
                  <a:pos x="106" y="343"/>
                </a:cxn>
                <a:cxn ang="0">
                  <a:pos x="315" y="302"/>
                </a:cxn>
                <a:cxn ang="0">
                  <a:pos x="660" y="262"/>
                </a:cxn>
                <a:cxn ang="0">
                  <a:pos x="826" y="222"/>
                </a:cxn>
                <a:cxn ang="0">
                  <a:pos x="833" y="199"/>
                </a:cxn>
                <a:cxn ang="0">
                  <a:pos x="815" y="186"/>
                </a:cxn>
                <a:cxn ang="0">
                  <a:pos x="696" y="148"/>
                </a:cxn>
                <a:cxn ang="0">
                  <a:pos x="461" y="98"/>
                </a:cxn>
                <a:cxn ang="0">
                  <a:pos x="249" y="51"/>
                </a:cxn>
                <a:cxn ang="0">
                  <a:pos x="200" y="33"/>
                </a:cxn>
                <a:cxn ang="0">
                  <a:pos x="202" y="24"/>
                </a:cxn>
                <a:cxn ang="0">
                  <a:pos x="270" y="9"/>
                </a:cxn>
              </a:cxnLst>
              <a:rect l="0" t="0" r="r" b="b"/>
              <a:pathLst>
                <a:path w="3124" h="4315">
                  <a:moveTo>
                    <a:pt x="443" y="0"/>
                  </a:moveTo>
                  <a:lnTo>
                    <a:pt x="443" y="0"/>
                  </a:lnTo>
                  <a:lnTo>
                    <a:pt x="467" y="0"/>
                  </a:lnTo>
                  <a:lnTo>
                    <a:pt x="467" y="0"/>
                  </a:lnTo>
                  <a:lnTo>
                    <a:pt x="490" y="2"/>
                  </a:lnTo>
                  <a:lnTo>
                    <a:pt x="490" y="2"/>
                  </a:lnTo>
                  <a:lnTo>
                    <a:pt x="515" y="2"/>
                  </a:lnTo>
                  <a:lnTo>
                    <a:pt x="515" y="2"/>
                  </a:lnTo>
                  <a:lnTo>
                    <a:pt x="539" y="4"/>
                  </a:lnTo>
                  <a:lnTo>
                    <a:pt x="539" y="4"/>
                  </a:lnTo>
                  <a:lnTo>
                    <a:pt x="445" y="8"/>
                  </a:lnTo>
                  <a:lnTo>
                    <a:pt x="445" y="8"/>
                  </a:lnTo>
                  <a:lnTo>
                    <a:pt x="371" y="13"/>
                  </a:lnTo>
                  <a:lnTo>
                    <a:pt x="371" y="13"/>
                  </a:lnTo>
                  <a:lnTo>
                    <a:pt x="344" y="17"/>
                  </a:lnTo>
                  <a:lnTo>
                    <a:pt x="324" y="20"/>
                  </a:lnTo>
                  <a:lnTo>
                    <a:pt x="324" y="20"/>
                  </a:lnTo>
                  <a:lnTo>
                    <a:pt x="312" y="26"/>
                  </a:lnTo>
                  <a:lnTo>
                    <a:pt x="308" y="27"/>
                  </a:lnTo>
                  <a:lnTo>
                    <a:pt x="306" y="31"/>
                  </a:lnTo>
                  <a:lnTo>
                    <a:pt x="306" y="31"/>
                  </a:lnTo>
                  <a:lnTo>
                    <a:pt x="306" y="33"/>
                  </a:lnTo>
                  <a:lnTo>
                    <a:pt x="306" y="33"/>
                  </a:lnTo>
                  <a:lnTo>
                    <a:pt x="310" y="36"/>
                  </a:lnTo>
                  <a:lnTo>
                    <a:pt x="310" y="36"/>
                  </a:lnTo>
                  <a:lnTo>
                    <a:pt x="314" y="40"/>
                  </a:lnTo>
                  <a:lnTo>
                    <a:pt x="314" y="40"/>
                  </a:lnTo>
                  <a:lnTo>
                    <a:pt x="321" y="42"/>
                  </a:lnTo>
                  <a:lnTo>
                    <a:pt x="321" y="42"/>
                  </a:lnTo>
                  <a:lnTo>
                    <a:pt x="339" y="49"/>
                  </a:lnTo>
                  <a:lnTo>
                    <a:pt x="362" y="56"/>
                  </a:lnTo>
                  <a:lnTo>
                    <a:pt x="362" y="56"/>
                  </a:lnTo>
                  <a:lnTo>
                    <a:pt x="424" y="71"/>
                  </a:lnTo>
                  <a:lnTo>
                    <a:pt x="424" y="71"/>
                  </a:lnTo>
                  <a:lnTo>
                    <a:pt x="501" y="87"/>
                  </a:lnTo>
                  <a:lnTo>
                    <a:pt x="501" y="87"/>
                  </a:lnTo>
                  <a:lnTo>
                    <a:pt x="586" y="103"/>
                  </a:lnTo>
                  <a:lnTo>
                    <a:pt x="586" y="103"/>
                  </a:lnTo>
                  <a:lnTo>
                    <a:pt x="685" y="121"/>
                  </a:lnTo>
                  <a:lnTo>
                    <a:pt x="685" y="121"/>
                  </a:lnTo>
                  <a:lnTo>
                    <a:pt x="784" y="141"/>
                  </a:lnTo>
                  <a:lnTo>
                    <a:pt x="784" y="141"/>
                  </a:lnTo>
                  <a:lnTo>
                    <a:pt x="833" y="152"/>
                  </a:lnTo>
                  <a:lnTo>
                    <a:pt x="876" y="164"/>
                  </a:lnTo>
                  <a:lnTo>
                    <a:pt x="876" y="164"/>
                  </a:lnTo>
                  <a:lnTo>
                    <a:pt x="918" y="175"/>
                  </a:lnTo>
                  <a:lnTo>
                    <a:pt x="950" y="188"/>
                  </a:lnTo>
                  <a:lnTo>
                    <a:pt x="950" y="188"/>
                  </a:lnTo>
                  <a:lnTo>
                    <a:pt x="961" y="192"/>
                  </a:lnTo>
                  <a:lnTo>
                    <a:pt x="961" y="192"/>
                  </a:lnTo>
                  <a:lnTo>
                    <a:pt x="970" y="195"/>
                  </a:lnTo>
                  <a:lnTo>
                    <a:pt x="970" y="195"/>
                  </a:lnTo>
                  <a:lnTo>
                    <a:pt x="977" y="201"/>
                  </a:lnTo>
                  <a:lnTo>
                    <a:pt x="977" y="201"/>
                  </a:lnTo>
                  <a:lnTo>
                    <a:pt x="982" y="204"/>
                  </a:lnTo>
                  <a:lnTo>
                    <a:pt x="982" y="204"/>
                  </a:lnTo>
                  <a:lnTo>
                    <a:pt x="988" y="211"/>
                  </a:lnTo>
                  <a:lnTo>
                    <a:pt x="988" y="217"/>
                  </a:lnTo>
                  <a:lnTo>
                    <a:pt x="988" y="222"/>
                  </a:lnTo>
                  <a:lnTo>
                    <a:pt x="982" y="228"/>
                  </a:lnTo>
                  <a:lnTo>
                    <a:pt x="982" y="228"/>
                  </a:lnTo>
                  <a:lnTo>
                    <a:pt x="975" y="233"/>
                  </a:lnTo>
                  <a:lnTo>
                    <a:pt x="964" y="238"/>
                  </a:lnTo>
                  <a:lnTo>
                    <a:pt x="950" y="244"/>
                  </a:lnTo>
                  <a:lnTo>
                    <a:pt x="932" y="249"/>
                  </a:lnTo>
                  <a:lnTo>
                    <a:pt x="932" y="249"/>
                  </a:lnTo>
                  <a:lnTo>
                    <a:pt x="889" y="258"/>
                  </a:lnTo>
                  <a:lnTo>
                    <a:pt x="831" y="269"/>
                  </a:lnTo>
                  <a:lnTo>
                    <a:pt x="831" y="269"/>
                  </a:lnTo>
                  <a:lnTo>
                    <a:pt x="759" y="278"/>
                  </a:lnTo>
                  <a:lnTo>
                    <a:pt x="676" y="287"/>
                  </a:lnTo>
                  <a:lnTo>
                    <a:pt x="676" y="287"/>
                  </a:lnTo>
                  <a:lnTo>
                    <a:pt x="584" y="296"/>
                  </a:lnTo>
                  <a:lnTo>
                    <a:pt x="503" y="307"/>
                  </a:lnTo>
                  <a:lnTo>
                    <a:pt x="503" y="307"/>
                  </a:lnTo>
                  <a:lnTo>
                    <a:pt x="427" y="320"/>
                  </a:lnTo>
                  <a:lnTo>
                    <a:pt x="364" y="334"/>
                  </a:lnTo>
                  <a:lnTo>
                    <a:pt x="364" y="334"/>
                  </a:lnTo>
                  <a:lnTo>
                    <a:pt x="335" y="341"/>
                  </a:lnTo>
                  <a:lnTo>
                    <a:pt x="310" y="350"/>
                  </a:lnTo>
                  <a:lnTo>
                    <a:pt x="287" y="359"/>
                  </a:lnTo>
                  <a:lnTo>
                    <a:pt x="269" y="368"/>
                  </a:lnTo>
                  <a:lnTo>
                    <a:pt x="269" y="368"/>
                  </a:lnTo>
                  <a:lnTo>
                    <a:pt x="252" y="377"/>
                  </a:lnTo>
                  <a:lnTo>
                    <a:pt x="240" y="388"/>
                  </a:lnTo>
                  <a:lnTo>
                    <a:pt x="231" y="399"/>
                  </a:lnTo>
                  <a:lnTo>
                    <a:pt x="227" y="411"/>
                  </a:lnTo>
                  <a:lnTo>
                    <a:pt x="227" y="411"/>
                  </a:lnTo>
                  <a:lnTo>
                    <a:pt x="227" y="417"/>
                  </a:lnTo>
                  <a:lnTo>
                    <a:pt x="227" y="422"/>
                  </a:lnTo>
                  <a:lnTo>
                    <a:pt x="227" y="422"/>
                  </a:lnTo>
                  <a:lnTo>
                    <a:pt x="231" y="435"/>
                  </a:lnTo>
                  <a:lnTo>
                    <a:pt x="231" y="435"/>
                  </a:lnTo>
                  <a:lnTo>
                    <a:pt x="240" y="448"/>
                  </a:lnTo>
                  <a:lnTo>
                    <a:pt x="240" y="448"/>
                  </a:lnTo>
                  <a:lnTo>
                    <a:pt x="252" y="462"/>
                  </a:lnTo>
                  <a:lnTo>
                    <a:pt x="252" y="462"/>
                  </a:lnTo>
                  <a:lnTo>
                    <a:pt x="269" y="476"/>
                  </a:lnTo>
                  <a:lnTo>
                    <a:pt x="288" y="491"/>
                  </a:lnTo>
                  <a:lnTo>
                    <a:pt x="314" y="505"/>
                  </a:lnTo>
                  <a:lnTo>
                    <a:pt x="339" y="521"/>
                  </a:lnTo>
                  <a:lnTo>
                    <a:pt x="339" y="521"/>
                  </a:lnTo>
                  <a:lnTo>
                    <a:pt x="404" y="554"/>
                  </a:lnTo>
                  <a:lnTo>
                    <a:pt x="481" y="588"/>
                  </a:lnTo>
                  <a:lnTo>
                    <a:pt x="481" y="588"/>
                  </a:lnTo>
                  <a:lnTo>
                    <a:pt x="571" y="626"/>
                  </a:lnTo>
                  <a:lnTo>
                    <a:pt x="671" y="666"/>
                  </a:lnTo>
                  <a:lnTo>
                    <a:pt x="671" y="666"/>
                  </a:lnTo>
                  <a:lnTo>
                    <a:pt x="903" y="754"/>
                  </a:lnTo>
                  <a:lnTo>
                    <a:pt x="903" y="754"/>
                  </a:lnTo>
                  <a:lnTo>
                    <a:pt x="1197" y="866"/>
                  </a:lnTo>
                  <a:lnTo>
                    <a:pt x="1197" y="866"/>
                  </a:lnTo>
                  <a:lnTo>
                    <a:pt x="1365" y="933"/>
                  </a:lnTo>
                  <a:lnTo>
                    <a:pt x="1538" y="1005"/>
                  </a:lnTo>
                  <a:lnTo>
                    <a:pt x="1538" y="1005"/>
                  </a:lnTo>
                  <a:lnTo>
                    <a:pt x="1633" y="1046"/>
                  </a:lnTo>
                  <a:lnTo>
                    <a:pt x="1729" y="1089"/>
                  </a:lnTo>
                  <a:lnTo>
                    <a:pt x="1823" y="1133"/>
                  </a:lnTo>
                  <a:lnTo>
                    <a:pt x="1918" y="1180"/>
                  </a:lnTo>
                  <a:lnTo>
                    <a:pt x="1918" y="1180"/>
                  </a:lnTo>
                  <a:lnTo>
                    <a:pt x="2021" y="1234"/>
                  </a:lnTo>
                  <a:lnTo>
                    <a:pt x="2124" y="1290"/>
                  </a:lnTo>
                  <a:lnTo>
                    <a:pt x="2225" y="1349"/>
                  </a:lnTo>
                  <a:lnTo>
                    <a:pt x="2324" y="1410"/>
                  </a:lnTo>
                  <a:lnTo>
                    <a:pt x="2324" y="1410"/>
                  </a:lnTo>
                  <a:lnTo>
                    <a:pt x="2400" y="1463"/>
                  </a:lnTo>
                  <a:lnTo>
                    <a:pt x="2400" y="1463"/>
                  </a:lnTo>
                  <a:lnTo>
                    <a:pt x="2473" y="1515"/>
                  </a:lnTo>
                  <a:lnTo>
                    <a:pt x="2473" y="1515"/>
                  </a:lnTo>
                  <a:lnTo>
                    <a:pt x="2544" y="1571"/>
                  </a:lnTo>
                  <a:lnTo>
                    <a:pt x="2544" y="1571"/>
                  </a:lnTo>
                  <a:lnTo>
                    <a:pt x="2612" y="1629"/>
                  </a:lnTo>
                  <a:lnTo>
                    <a:pt x="2612" y="1629"/>
                  </a:lnTo>
                  <a:lnTo>
                    <a:pt x="2659" y="1672"/>
                  </a:lnTo>
                  <a:lnTo>
                    <a:pt x="2704" y="1715"/>
                  </a:lnTo>
                  <a:lnTo>
                    <a:pt x="2746" y="1760"/>
                  </a:lnTo>
                  <a:lnTo>
                    <a:pt x="2787" y="1805"/>
                  </a:lnTo>
                  <a:lnTo>
                    <a:pt x="2825" y="1852"/>
                  </a:lnTo>
                  <a:lnTo>
                    <a:pt x="2861" y="1899"/>
                  </a:lnTo>
                  <a:lnTo>
                    <a:pt x="2893" y="1948"/>
                  </a:lnTo>
                  <a:lnTo>
                    <a:pt x="2926" y="1996"/>
                  </a:lnTo>
                  <a:lnTo>
                    <a:pt x="2926" y="1996"/>
                  </a:lnTo>
                  <a:lnTo>
                    <a:pt x="2958" y="2052"/>
                  </a:lnTo>
                  <a:lnTo>
                    <a:pt x="2987" y="2112"/>
                  </a:lnTo>
                  <a:lnTo>
                    <a:pt x="3014" y="2171"/>
                  </a:lnTo>
                  <a:lnTo>
                    <a:pt x="3040" y="2231"/>
                  </a:lnTo>
                  <a:lnTo>
                    <a:pt x="3059" y="2294"/>
                  </a:lnTo>
                  <a:lnTo>
                    <a:pt x="3077" y="2357"/>
                  </a:lnTo>
                  <a:lnTo>
                    <a:pt x="3094" y="2424"/>
                  </a:lnTo>
                  <a:lnTo>
                    <a:pt x="3104" y="2490"/>
                  </a:lnTo>
                  <a:lnTo>
                    <a:pt x="3104" y="2490"/>
                  </a:lnTo>
                  <a:lnTo>
                    <a:pt x="3112" y="2530"/>
                  </a:lnTo>
                  <a:lnTo>
                    <a:pt x="3115" y="2570"/>
                  </a:lnTo>
                  <a:lnTo>
                    <a:pt x="3119" y="2609"/>
                  </a:lnTo>
                  <a:lnTo>
                    <a:pt x="3121" y="2651"/>
                  </a:lnTo>
                  <a:lnTo>
                    <a:pt x="3124" y="2736"/>
                  </a:lnTo>
                  <a:lnTo>
                    <a:pt x="3121" y="2822"/>
                  </a:lnTo>
                  <a:lnTo>
                    <a:pt x="3115" y="2912"/>
                  </a:lnTo>
                  <a:lnTo>
                    <a:pt x="3103" y="3006"/>
                  </a:lnTo>
                  <a:lnTo>
                    <a:pt x="3088" y="3100"/>
                  </a:lnTo>
                  <a:lnTo>
                    <a:pt x="3068" y="3199"/>
                  </a:lnTo>
                  <a:lnTo>
                    <a:pt x="3068" y="3199"/>
                  </a:lnTo>
                  <a:lnTo>
                    <a:pt x="3054" y="3258"/>
                  </a:lnTo>
                  <a:lnTo>
                    <a:pt x="3038" y="3320"/>
                  </a:lnTo>
                  <a:lnTo>
                    <a:pt x="3021" y="3381"/>
                  </a:lnTo>
                  <a:lnTo>
                    <a:pt x="3002" y="3446"/>
                  </a:lnTo>
                  <a:lnTo>
                    <a:pt x="2982" y="3511"/>
                  </a:lnTo>
                  <a:lnTo>
                    <a:pt x="2958" y="3576"/>
                  </a:lnTo>
                  <a:lnTo>
                    <a:pt x="2933" y="3644"/>
                  </a:lnTo>
                  <a:lnTo>
                    <a:pt x="2908" y="3713"/>
                  </a:lnTo>
                  <a:lnTo>
                    <a:pt x="2879" y="3783"/>
                  </a:lnTo>
                  <a:lnTo>
                    <a:pt x="2850" y="3855"/>
                  </a:lnTo>
                  <a:lnTo>
                    <a:pt x="2818" y="3927"/>
                  </a:lnTo>
                  <a:lnTo>
                    <a:pt x="2785" y="4003"/>
                  </a:lnTo>
                  <a:lnTo>
                    <a:pt x="2749" y="4079"/>
                  </a:lnTo>
                  <a:lnTo>
                    <a:pt x="2711" y="4156"/>
                  </a:lnTo>
                  <a:lnTo>
                    <a:pt x="2630" y="4315"/>
                  </a:lnTo>
                  <a:lnTo>
                    <a:pt x="2630" y="4315"/>
                  </a:lnTo>
                  <a:lnTo>
                    <a:pt x="2295" y="4315"/>
                  </a:lnTo>
                  <a:lnTo>
                    <a:pt x="2295" y="4315"/>
                  </a:lnTo>
                  <a:lnTo>
                    <a:pt x="1956" y="4315"/>
                  </a:lnTo>
                  <a:lnTo>
                    <a:pt x="1956" y="4315"/>
                  </a:lnTo>
                  <a:lnTo>
                    <a:pt x="1617" y="4315"/>
                  </a:lnTo>
                  <a:lnTo>
                    <a:pt x="1617" y="4315"/>
                  </a:lnTo>
                  <a:lnTo>
                    <a:pt x="1275" y="4315"/>
                  </a:lnTo>
                  <a:lnTo>
                    <a:pt x="1275" y="4315"/>
                  </a:lnTo>
                  <a:lnTo>
                    <a:pt x="1406" y="4155"/>
                  </a:lnTo>
                  <a:lnTo>
                    <a:pt x="1527" y="3999"/>
                  </a:lnTo>
                  <a:lnTo>
                    <a:pt x="1639" y="3850"/>
                  </a:lnTo>
                  <a:lnTo>
                    <a:pt x="1740" y="3706"/>
                  </a:lnTo>
                  <a:lnTo>
                    <a:pt x="1788" y="3637"/>
                  </a:lnTo>
                  <a:lnTo>
                    <a:pt x="1833" y="3569"/>
                  </a:lnTo>
                  <a:lnTo>
                    <a:pt x="1877" y="3502"/>
                  </a:lnTo>
                  <a:lnTo>
                    <a:pt x="1916" y="3437"/>
                  </a:lnTo>
                  <a:lnTo>
                    <a:pt x="1956" y="3372"/>
                  </a:lnTo>
                  <a:lnTo>
                    <a:pt x="1992" y="3309"/>
                  </a:lnTo>
                  <a:lnTo>
                    <a:pt x="2026" y="3248"/>
                  </a:lnTo>
                  <a:lnTo>
                    <a:pt x="2059" y="3188"/>
                  </a:lnTo>
                  <a:lnTo>
                    <a:pt x="2059" y="3188"/>
                  </a:lnTo>
                  <a:lnTo>
                    <a:pt x="2107" y="3089"/>
                  </a:lnTo>
                  <a:lnTo>
                    <a:pt x="2153" y="2993"/>
                  </a:lnTo>
                  <a:lnTo>
                    <a:pt x="2192" y="2901"/>
                  </a:lnTo>
                  <a:lnTo>
                    <a:pt x="2225" y="2811"/>
                  </a:lnTo>
                  <a:lnTo>
                    <a:pt x="2253" y="2723"/>
                  </a:lnTo>
                  <a:lnTo>
                    <a:pt x="2277" y="2638"/>
                  </a:lnTo>
                  <a:lnTo>
                    <a:pt x="2295" y="2555"/>
                  </a:lnTo>
                  <a:lnTo>
                    <a:pt x="2302" y="2516"/>
                  </a:lnTo>
                  <a:lnTo>
                    <a:pt x="2308" y="2476"/>
                  </a:lnTo>
                  <a:lnTo>
                    <a:pt x="2308" y="2476"/>
                  </a:lnTo>
                  <a:lnTo>
                    <a:pt x="2315" y="2409"/>
                  </a:lnTo>
                  <a:lnTo>
                    <a:pt x="2320" y="2344"/>
                  </a:lnTo>
                  <a:lnTo>
                    <a:pt x="2320" y="2279"/>
                  </a:lnTo>
                  <a:lnTo>
                    <a:pt x="2317" y="2218"/>
                  </a:lnTo>
                  <a:lnTo>
                    <a:pt x="2311" y="2157"/>
                  </a:lnTo>
                  <a:lnTo>
                    <a:pt x="2300" y="2097"/>
                  </a:lnTo>
                  <a:lnTo>
                    <a:pt x="2288" y="2038"/>
                  </a:lnTo>
                  <a:lnTo>
                    <a:pt x="2272" y="1982"/>
                  </a:lnTo>
                  <a:lnTo>
                    <a:pt x="2272" y="1982"/>
                  </a:lnTo>
                  <a:lnTo>
                    <a:pt x="2253" y="1933"/>
                  </a:lnTo>
                  <a:lnTo>
                    <a:pt x="2234" y="1885"/>
                  </a:lnTo>
                  <a:lnTo>
                    <a:pt x="2212" y="1838"/>
                  </a:lnTo>
                  <a:lnTo>
                    <a:pt x="2187" y="1791"/>
                  </a:lnTo>
                  <a:lnTo>
                    <a:pt x="2160" y="1746"/>
                  </a:lnTo>
                  <a:lnTo>
                    <a:pt x="2129" y="1702"/>
                  </a:lnTo>
                  <a:lnTo>
                    <a:pt x="2097" y="1657"/>
                  </a:lnTo>
                  <a:lnTo>
                    <a:pt x="2062" y="1616"/>
                  </a:lnTo>
                  <a:lnTo>
                    <a:pt x="2062" y="1616"/>
                  </a:lnTo>
                  <a:lnTo>
                    <a:pt x="2037" y="1585"/>
                  </a:lnTo>
                  <a:lnTo>
                    <a:pt x="2010" y="1556"/>
                  </a:lnTo>
                  <a:lnTo>
                    <a:pt x="2010" y="1556"/>
                  </a:lnTo>
                  <a:lnTo>
                    <a:pt x="1954" y="1502"/>
                  </a:lnTo>
                  <a:lnTo>
                    <a:pt x="1954" y="1502"/>
                  </a:lnTo>
                  <a:lnTo>
                    <a:pt x="1897" y="1448"/>
                  </a:lnTo>
                  <a:lnTo>
                    <a:pt x="1897" y="1448"/>
                  </a:lnTo>
                  <a:lnTo>
                    <a:pt x="1833" y="1398"/>
                  </a:lnTo>
                  <a:lnTo>
                    <a:pt x="1833" y="1398"/>
                  </a:lnTo>
                  <a:lnTo>
                    <a:pt x="1794" y="1367"/>
                  </a:lnTo>
                  <a:lnTo>
                    <a:pt x="1752" y="1336"/>
                  </a:lnTo>
                  <a:lnTo>
                    <a:pt x="1666" y="1277"/>
                  </a:lnTo>
                  <a:lnTo>
                    <a:pt x="1579" y="1221"/>
                  </a:lnTo>
                  <a:lnTo>
                    <a:pt x="1491" y="1167"/>
                  </a:lnTo>
                  <a:lnTo>
                    <a:pt x="1491" y="1167"/>
                  </a:lnTo>
                  <a:lnTo>
                    <a:pt x="1408" y="1122"/>
                  </a:lnTo>
                  <a:lnTo>
                    <a:pt x="1325" y="1077"/>
                  </a:lnTo>
                  <a:lnTo>
                    <a:pt x="1240" y="1034"/>
                  </a:lnTo>
                  <a:lnTo>
                    <a:pt x="1157" y="994"/>
                  </a:lnTo>
                  <a:lnTo>
                    <a:pt x="1157" y="994"/>
                  </a:lnTo>
                  <a:lnTo>
                    <a:pt x="1080" y="956"/>
                  </a:lnTo>
                  <a:lnTo>
                    <a:pt x="1002" y="922"/>
                  </a:lnTo>
                  <a:lnTo>
                    <a:pt x="851" y="855"/>
                  </a:lnTo>
                  <a:lnTo>
                    <a:pt x="851" y="855"/>
                  </a:lnTo>
                  <a:lnTo>
                    <a:pt x="588" y="743"/>
                  </a:lnTo>
                  <a:lnTo>
                    <a:pt x="588" y="743"/>
                  </a:lnTo>
                  <a:lnTo>
                    <a:pt x="378" y="655"/>
                  </a:lnTo>
                  <a:lnTo>
                    <a:pt x="378" y="655"/>
                  </a:lnTo>
                  <a:lnTo>
                    <a:pt x="288" y="617"/>
                  </a:lnTo>
                  <a:lnTo>
                    <a:pt x="209" y="579"/>
                  </a:lnTo>
                  <a:lnTo>
                    <a:pt x="209" y="579"/>
                  </a:lnTo>
                  <a:lnTo>
                    <a:pt x="141" y="545"/>
                  </a:lnTo>
                  <a:lnTo>
                    <a:pt x="112" y="529"/>
                  </a:lnTo>
                  <a:lnTo>
                    <a:pt x="85" y="512"/>
                  </a:lnTo>
                  <a:lnTo>
                    <a:pt x="85" y="512"/>
                  </a:lnTo>
                  <a:lnTo>
                    <a:pt x="63" y="496"/>
                  </a:lnTo>
                  <a:lnTo>
                    <a:pt x="43" y="482"/>
                  </a:lnTo>
                  <a:lnTo>
                    <a:pt x="27" y="467"/>
                  </a:lnTo>
                  <a:lnTo>
                    <a:pt x="14" y="453"/>
                  </a:lnTo>
                  <a:lnTo>
                    <a:pt x="14" y="453"/>
                  </a:lnTo>
                  <a:lnTo>
                    <a:pt x="5" y="440"/>
                  </a:lnTo>
                  <a:lnTo>
                    <a:pt x="5" y="440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0" y="415"/>
                  </a:lnTo>
                  <a:lnTo>
                    <a:pt x="0" y="415"/>
                  </a:lnTo>
                  <a:lnTo>
                    <a:pt x="3" y="402"/>
                  </a:lnTo>
                  <a:lnTo>
                    <a:pt x="3" y="402"/>
                  </a:lnTo>
                  <a:lnTo>
                    <a:pt x="11" y="392"/>
                  </a:lnTo>
                  <a:lnTo>
                    <a:pt x="23" y="381"/>
                  </a:lnTo>
                  <a:lnTo>
                    <a:pt x="40" y="370"/>
                  </a:lnTo>
                  <a:lnTo>
                    <a:pt x="58" y="361"/>
                  </a:lnTo>
                  <a:lnTo>
                    <a:pt x="58" y="361"/>
                  </a:lnTo>
                  <a:lnTo>
                    <a:pt x="81" y="352"/>
                  </a:lnTo>
                  <a:lnTo>
                    <a:pt x="106" y="343"/>
                  </a:lnTo>
                  <a:lnTo>
                    <a:pt x="135" y="334"/>
                  </a:lnTo>
                  <a:lnTo>
                    <a:pt x="166" y="327"/>
                  </a:lnTo>
                  <a:lnTo>
                    <a:pt x="166" y="327"/>
                  </a:lnTo>
                  <a:lnTo>
                    <a:pt x="236" y="314"/>
                  </a:lnTo>
                  <a:lnTo>
                    <a:pt x="315" y="302"/>
                  </a:lnTo>
                  <a:lnTo>
                    <a:pt x="315" y="302"/>
                  </a:lnTo>
                  <a:lnTo>
                    <a:pt x="402" y="291"/>
                  </a:lnTo>
                  <a:lnTo>
                    <a:pt x="496" y="280"/>
                  </a:lnTo>
                  <a:lnTo>
                    <a:pt x="496" y="280"/>
                  </a:lnTo>
                  <a:lnTo>
                    <a:pt x="584" y="271"/>
                  </a:lnTo>
                  <a:lnTo>
                    <a:pt x="660" y="262"/>
                  </a:lnTo>
                  <a:lnTo>
                    <a:pt x="660" y="262"/>
                  </a:lnTo>
                  <a:lnTo>
                    <a:pt x="721" y="253"/>
                  </a:lnTo>
                  <a:lnTo>
                    <a:pt x="768" y="242"/>
                  </a:lnTo>
                  <a:lnTo>
                    <a:pt x="768" y="242"/>
                  </a:lnTo>
                  <a:lnTo>
                    <a:pt x="804" y="233"/>
                  </a:lnTo>
                  <a:lnTo>
                    <a:pt x="817" y="228"/>
                  </a:lnTo>
                  <a:lnTo>
                    <a:pt x="826" y="222"/>
                  </a:lnTo>
                  <a:lnTo>
                    <a:pt x="826" y="222"/>
                  </a:lnTo>
                  <a:lnTo>
                    <a:pt x="833" y="217"/>
                  </a:lnTo>
                  <a:lnTo>
                    <a:pt x="835" y="211"/>
                  </a:lnTo>
                  <a:lnTo>
                    <a:pt x="835" y="204"/>
                  </a:lnTo>
                  <a:lnTo>
                    <a:pt x="833" y="199"/>
                  </a:lnTo>
                  <a:lnTo>
                    <a:pt x="833" y="199"/>
                  </a:lnTo>
                  <a:lnTo>
                    <a:pt x="827" y="195"/>
                  </a:lnTo>
                  <a:lnTo>
                    <a:pt x="827" y="195"/>
                  </a:lnTo>
                  <a:lnTo>
                    <a:pt x="822" y="190"/>
                  </a:lnTo>
                  <a:lnTo>
                    <a:pt x="822" y="190"/>
                  </a:lnTo>
                  <a:lnTo>
                    <a:pt x="815" y="186"/>
                  </a:lnTo>
                  <a:lnTo>
                    <a:pt x="815" y="186"/>
                  </a:lnTo>
                  <a:lnTo>
                    <a:pt x="806" y="181"/>
                  </a:lnTo>
                  <a:lnTo>
                    <a:pt x="806" y="181"/>
                  </a:lnTo>
                  <a:lnTo>
                    <a:pt x="775" y="170"/>
                  </a:lnTo>
                  <a:lnTo>
                    <a:pt x="737" y="159"/>
                  </a:lnTo>
                  <a:lnTo>
                    <a:pt x="737" y="159"/>
                  </a:lnTo>
                  <a:lnTo>
                    <a:pt x="696" y="148"/>
                  </a:lnTo>
                  <a:lnTo>
                    <a:pt x="651" y="137"/>
                  </a:lnTo>
                  <a:lnTo>
                    <a:pt x="651" y="137"/>
                  </a:lnTo>
                  <a:lnTo>
                    <a:pt x="555" y="116"/>
                  </a:lnTo>
                  <a:lnTo>
                    <a:pt x="555" y="116"/>
                  </a:lnTo>
                  <a:lnTo>
                    <a:pt x="461" y="98"/>
                  </a:lnTo>
                  <a:lnTo>
                    <a:pt x="461" y="98"/>
                  </a:lnTo>
                  <a:lnTo>
                    <a:pt x="378" y="82"/>
                  </a:lnTo>
                  <a:lnTo>
                    <a:pt x="378" y="82"/>
                  </a:lnTo>
                  <a:lnTo>
                    <a:pt x="306" y="65"/>
                  </a:lnTo>
                  <a:lnTo>
                    <a:pt x="306" y="65"/>
                  </a:lnTo>
                  <a:lnTo>
                    <a:pt x="249" y="51"/>
                  </a:lnTo>
                  <a:lnTo>
                    <a:pt x="249" y="51"/>
                  </a:lnTo>
                  <a:lnTo>
                    <a:pt x="225" y="45"/>
                  </a:lnTo>
                  <a:lnTo>
                    <a:pt x="209" y="38"/>
                  </a:lnTo>
                  <a:lnTo>
                    <a:pt x="209" y="38"/>
                  </a:lnTo>
                  <a:lnTo>
                    <a:pt x="204" y="35"/>
                  </a:lnTo>
                  <a:lnTo>
                    <a:pt x="204" y="35"/>
                  </a:lnTo>
                  <a:lnTo>
                    <a:pt x="200" y="33"/>
                  </a:lnTo>
                  <a:lnTo>
                    <a:pt x="200" y="33"/>
                  </a:lnTo>
                  <a:lnTo>
                    <a:pt x="198" y="29"/>
                  </a:lnTo>
                  <a:lnTo>
                    <a:pt x="198" y="29"/>
                  </a:lnTo>
                  <a:lnTo>
                    <a:pt x="198" y="27"/>
                  </a:lnTo>
                  <a:lnTo>
                    <a:pt x="198" y="27"/>
                  </a:lnTo>
                  <a:lnTo>
                    <a:pt x="202" y="24"/>
                  </a:lnTo>
                  <a:lnTo>
                    <a:pt x="205" y="22"/>
                  </a:lnTo>
                  <a:lnTo>
                    <a:pt x="220" y="17"/>
                  </a:lnTo>
                  <a:lnTo>
                    <a:pt x="220" y="17"/>
                  </a:lnTo>
                  <a:lnTo>
                    <a:pt x="241" y="13"/>
                  </a:lnTo>
                  <a:lnTo>
                    <a:pt x="270" y="9"/>
                  </a:lnTo>
                  <a:lnTo>
                    <a:pt x="270" y="9"/>
                  </a:lnTo>
                  <a:lnTo>
                    <a:pt x="346" y="4"/>
                  </a:lnTo>
                  <a:lnTo>
                    <a:pt x="346" y="4"/>
                  </a:lnTo>
                  <a:lnTo>
                    <a:pt x="443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3457575" y="3175"/>
              <a:ext cx="3997325" cy="6854825"/>
            </a:xfrm>
            <a:custGeom>
              <a:avLst/>
              <a:gdLst/>
              <a:ahLst/>
              <a:cxnLst>
                <a:cxn ang="0">
                  <a:pos x="634" y="2"/>
                </a:cxn>
                <a:cxn ang="0">
                  <a:pos x="586" y="7"/>
                </a:cxn>
                <a:cxn ang="0">
                  <a:pos x="443" y="25"/>
                </a:cxn>
                <a:cxn ang="0">
                  <a:pos x="438" y="36"/>
                </a:cxn>
                <a:cxn ang="0">
                  <a:pos x="465" y="48"/>
                </a:cxn>
                <a:cxn ang="0">
                  <a:pos x="616" y="85"/>
                </a:cxn>
                <a:cxn ang="0">
                  <a:pos x="887" y="139"/>
                </a:cxn>
                <a:cxn ang="0">
                  <a:pos x="1042" y="184"/>
                </a:cxn>
                <a:cxn ang="0">
                  <a:pos x="1063" y="198"/>
                </a:cxn>
                <a:cxn ang="0">
                  <a:pos x="1062" y="223"/>
                </a:cxn>
                <a:cxn ang="0">
                  <a:pos x="955" y="256"/>
                </a:cxn>
                <a:cxn ang="0">
                  <a:pos x="730" y="283"/>
                </a:cxn>
                <a:cxn ang="0">
                  <a:pos x="398" y="330"/>
                </a:cxn>
                <a:cxn ang="0">
                  <a:pos x="270" y="373"/>
                </a:cxn>
                <a:cxn ang="0">
                  <a:pos x="230" y="416"/>
                </a:cxn>
                <a:cxn ang="0">
                  <a:pos x="243" y="456"/>
                </a:cxn>
                <a:cxn ang="0">
                  <a:pos x="340" y="530"/>
                </a:cxn>
                <a:cxn ang="0">
                  <a:pos x="604" y="658"/>
                </a:cxn>
                <a:cxn ang="0">
                  <a:pos x="1377" y="995"/>
                </a:cxn>
                <a:cxn ang="0">
                  <a:pos x="1709" y="1170"/>
                </a:cxn>
                <a:cxn ang="0">
                  <a:pos x="2048" y="1401"/>
                </a:cxn>
                <a:cxn ang="0">
                  <a:pos x="2221" y="1559"/>
                </a:cxn>
                <a:cxn ang="0">
                  <a:pos x="2367" y="1749"/>
                </a:cxn>
                <a:cxn ang="0">
                  <a:pos x="2475" y="1985"/>
                </a:cxn>
                <a:cxn ang="0">
                  <a:pos x="2517" y="2346"/>
                </a:cxn>
                <a:cxn ang="0">
                  <a:pos x="2468" y="2641"/>
                </a:cxn>
                <a:cxn ang="0">
                  <a:pos x="2239" y="3191"/>
                </a:cxn>
                <a:cxn ang="0">
                  <a:pos x="2050" y="3505"/>
                </a:cxn>
                <a:cxn ang="0">
                  <a:pos x="1566" y="4158"/>
                </a:cxn>
                <a:cxn ang="0">
                  <a:pos x="741" y="4318"/>
                </a:cxn>
                <a:cxn ang="0">
                  <a:pos x="402" y="3997"/>
                </a:cxn>
                <a:cxn ang="0">
                  <a:pos x="1157" y="3240"/>
                </a:cxn>
                <a:cxn ang="0">
                  <a:pos x="1501" y="2800"/>
                </a:cxn>
                <a:cxn ang="0">
                  <a:pos x="1721" y="2398"/>
                </a:cxn>
                <a:cxn ang="0">
                  <a:pos x="1812" y="2026"/>
                </a:cxn>
                <a:cxn ang="0">
                  <a:pos x="1788" y="1779"/>
                </a:cxn>
                <a:cxn ang="0">
                  <a:pos x="1700" y="1574"/>
                </a:cxn>
                <a:cxn ang="0">
                  <a:pos x="1622" y="1464"/>
                </a:cxn>
                <a:cxn ang="0">
                  <a:pos x="1489" y="1325"/>
                </a:cxn>
                <a:cxn ang="0">
                  <a:pos x="1208" y="1110"/>
                </a:cxn>
                <a:cxn ang="0">
                  <a:pos x="858" y="912"/>
                </a:cxn>
                <a:cxn ang="0">
                  <a:pos x="310" y="649"/>
                </a:cxn>
                <a:cxn ang="0">
                  <a:pos x="79" y="521"/>
                </a:cxn>
                <a:cxn ang="0">
                  <a:pos x="5" y="447"/>
                </a:cxn>
                <a:cxn ang="0">
                  <a:pos x="3" y="409"/>
                </a:cxn>
                <a:cxn ang="0">
                  <a:pos x="57" y="366"/>
                </a:cxn>
                <a:cxn ang="0">
                  <a:pos x="200" y="323"/>
                </a:cxn>
                <a:cxn ang="0">
                  <a:pos x="550" y="276"/>
                </a:cxn>
                <a:cxn ang="0">
                  <a:pos x="786" y="249"/>
                </a:cxn>
                <a:cxn ang="0">
                  <a:pos x="903" y="218"/>
                </a:cxn>
                <a:cxn ang="0">
                  <a:pos x="914" y="191"/>
                </a:cxn>
                <a:cxn ang="0">
                  <a:pos x="896" y="178"/>
                </a:cxn>
                <a:cxn ang="0">
                  <a:pos x="753" y="135"/>
                </a:cxn>
                <a:cxn ang="0">
                  <a:pos x="495" y="79"/>
                </a:cxn>
                <a:cxn ang="0">
                  <a:pos x="351" y="43"/>
                </a:cxn>
                <a:cxn ang="0">
                  <a:pos x="330" y="30"/>
                </a:cxn>
                <a:cxn ang="0">
                  <a:pos x="339" y="20"/>
                </a:cxn>
                <a:cxn ang="0">
                  <a:pos x="486" y="3"/>
                </a:cxn>
              </a:cxnLst>
              <a:rect l="0" t="0" r="r" b="b"/>
              <a:pathLst>
                <a:path w="2518" h="4318">
                  <a:moveTo>
                    <a:pt x="586" y="0"/>
                  </a:moveTo>
                  <a:lnTo>
                    <a:pt x="586" y="0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634" y="2"/>
                  </a:lnTo>
                  <a:lnTo>
                    <a:pt x="634" y="2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81" y="3"/>
                  </a:lnTo>
                  <a:lnTo>
                    <a:pt x="681" y="3"/>
                  </a:lnTo>
                  <a:lnTo>
                    <a:pt x="586" y="7"/>
                  </a:lnTo>
                  <a:lnTo>
                    <a:pt x="586" y="7"/>
                  </a:lnTo>
                  <a:lnTo>
                    <a:pt x="510" y="12"/>
                  </a:lnTo>
                  <a:lnTo>
                    <a:pt x="510" y="12"/>
                  </a:lnTo>
                  <a:lnTo>
                    <a:pt x="481" y="16"/>
                  </a:lnTo>
                  <a:lnTo>
                    <a:pt x="459" y="20"/>
                  </a:lnTo>
                  <a:lnTo>
                    <a:pt x="459" y="20"/>
                  </a:lnTo>
                  <a:lnTo>
                    <a:pt x="443" y="25"/>
                  </a:lnTo>
                  <a:lnTo>
                    <a:pt x="440" y="27"/>
                  </a:lnTo>
                  <a:lnTo>
                    <a:pt x="438" y="30"/>
                  </a:lnTo>
                  <a:lnTo>
                    <a:pt x="438" y="30"/>
                  </a:lnTo>
                  <a:lnTo>
                    <a:pt x="438" y="32"/>
                  </a:lnTo>
                  <a:lnTo>
                    <a:pt x="438" y="32"/>
                  </a:lnTo>
                  <a:lnTo>
                    <a:pt x="438" y="36"/>
                  </a:lnTo>
                  <a:lnTo>
                    <a:pt x="438" y="36"/>
                  </a:lnTo>
                  <a:lnTo>
                    <a:pt x="441" y="38"/>
                  </a:lnTo>
                  <a:lnTo>
                    <a:pt x="441" y="38"/>
                  </a:lnTo>
                  <a:lnTo>
                    <a:pt x="449" y="41"/>
                  </a:lnTo>
                  <a:lnTo>
                    <a:pt x="449" y="41"/>
                  </a:lnTo>
                  <a:lnTo>
                    <a:pt x="465" y="48"/>
                  </a:lnTo>
                  <a:lnTo>
                    <a:pt x="486" y="54"/>
                  </a:lnTo>
                  <a:lnTo>
                    <a:pt x="486" y="54"/>
                  </a:lnTo>
                  <a:lnTo>
                    <a:pt x="544" y="68"/>
                  </a:lnTo>
                  <a:lnTo>
                    <a:pt x="544" y="68"/>
                  </a:lnTo>
                  <a:lnTo>
                    <a:pt x="616" y="85"/>
                  </a:lnTo>
                  <a:lnTo>
                    <a:pt x="616" y="85"/>
                  </a:lnTo>
                  <a:lnTo>
                    <a:pt x="699" y="101"/>
                  </a:lnTo>
                  <a:lnTo>
                    <a:pt x="699" y="101"/>
                  </a:lnTo>
                  <a:lnTo>
                    <a:pt x="793" y="119"/>
                  </a:lnTo>
                  <a:lnTo>
                    <a:pt x="793" y="119"/>
                  </a:lnTo>
                  <a:lnTo>
                    <a:pt x="887" y="139"/>
                  </a:lnTo>
                  <a:lnTo>
                    <a:pt x="887" y="139"/>
                  </a:lnTo>
                  <a:lnTo>
                    <a:pt x="932" y="149"/>
                  </a:lnTo>
                  <a:lnTo>
                    <a:pt x="973" y="160"/>
                  </a:lnTo>
                  <a:lnTo>
                    <a:pt x="973" y="160"/>
                  </a:lnTo>
                  <a:lnTo>
                    <a:pt x="1011" y="173"/>
                  </a:lnTo>
                  <a:lnTo>
                    <a:pt x="1042" y="184"/>
                  </a:lnTo>
                  <a:lnTo>
                    <a:pt x="1042" y="184"/>
                  </a:lnTo>
                  <a:lnTo>
                    <a:pt x="1051" y="189"/>
                  </a:lnTo>
                  <a:lnTo>
                    <a:pt x="1051" y="189"/>
                  </a:lnTo>
                  <a:lnTo>
                    <a:pt x="1058" y="193"/>
                  </a:lnTo>
                  <a:lnTo>
                    <a:pt x="1058" y="193"/>
                  </a:lnTo>
                  <a:lnTo>
                    <a:pt x="1063" y="198"/>
                  </a:lnTo>
                  <a:lnTo>
                    <a:pt x="1063" y="198"/>
                  </a:lnTo>
                  <a:lnTo>
                    <a:pt x="1067" y="202"/>
                  </a:lnTo>
                  <a:lnTo>
                    <a:pt x="1067" y="202"/>
                  </a:lnTo>
                  <a:lnTo>
                    <a:pt x="1071" y="207"/>
                  </a:lnTo>
                  <a:lnTo>
                    <a:pt x="1071" y="213"/>
                  </a:lnTo>
                  <a:lnTo>
                    <a:pt x="1067" y="218"/>
                  </a:lnTo>
                  <a:lnTo>
                    <a:pt x="1062" y="223"/>
                  </a:lnTo>
                  <a:lnTo>
                    <a:pt x="1062" y="223"/>
                  </a:lnTo>
                  <a:lnTo>
                    <a:pt x="1051" y="229"/>
                  </a:lnTo>
                  <a:lnTo>
                    <a:pt x="1038" y="234"/>
                  </a:lnTo>
                  <a:lnTo>
                    <a:pt x="1004" y="245"/>
                  </a:lnTo>
                  <a:lnTo>
                    <a:pt x="1004" y="245"/>
                  </a:lnTo>
                  <a:lnTo>
                    <a:pt x="955" y="256"/>
                  </a:lnTo>
                  <a:lnTo>
                    <a:pt x="894" y="265"/>
                  </a:lnTo>
                  <a:lnTo>
                    <a:pt x="894" y="265"/>
                  </a:lnTo>
                  <a:lnTo>
                    <a:pt x="818" y="274"/>
                  </a:lnTo>
                  <a:lnTo>
                    <a:pt x="730" y="283"/>
                  </a:lnTo>
                  <a:lnTo>
                    <a:pt x="730" y="283"/>
                  </a:lnTo>
                  <a:lnTo>
                    <a:pt x="730" y="283"/>
                  </a:lnTo>
                  <a:lnTo>
                    <a:pt x="634" y="292"/>
                  </a:lnTo>
                  <a:lnTo>
                    <a:pt x="548" y="303"/>
                  </a:lnTo>
                  <a:lnTo>
                    <a:pt x="548" y="303"/>
                  </a:lnTo>
                  <a:lnTo>
                    <a:pt x="468" y="315"/>
                  </a:lnTo>
                  <a:lnTo>
                    <a:pt x="398" y="330"/>
                  </a:lnTo>
                  <a:lnTo>
                    <a:pt x="398" y="330"/>
                  </a:lnTo>
                  <a:lnTo>
                    <a:pt x="367" y="337"/>
                  </a:lnTo>
                  <a:lnTo>
                    <a:pt x="339" y="346"/>
                  </a:lnTo>
                  <a:lnTo>
                    <a:pt x="312" y="353"/>
                  </a:lnTo>
                  <a:lnTo>
                    <a:pt x="290" y="362"/>
                  </a:lnTo>
                  <a:lnTo>
                    <a:pt x="290" y="362"/>
                  </a:lnTo>
                  <a:lnTo>
                    <a:pt x="270" y="373"/>
                  </a:lnTo>
                  <a:lnTo>
                    <a:pt x="254" y="384"/>
                  </a:lnTo>
                  <a:lnTo>
                    <a:pt x="243" y="395"/>
                  </a:lnTo>
                  <a:lnTo>
                    <a:pt x="234" y="405"/>
                  </a:lnTo>
                  <a:lnTo>
                    <a:pt x="234" y="405"/>
                  </a:lnTo>
                  <a:lnTo>
                    <a:pt x="230" y="416"/>
                  </a:lnTo>
                  <a:lnTo>
                    <a:pt x="230" y="416"/>
                  </a:lnTo>
                  <a:lnTo>
                    <a:pt x="230" y="429"/>
                  </a:lnTo>
                  <a:lnTo>
                    <a:pt x="230" y="429"/>
                  </a:lnTo>
                  <a:lnTo>
                    <a:pt x="236" y="442"/>
                  </a:lnTo>
                  <a:lnTo>
                    <a:pt x="236" y="442"/>
                  </a:lnTo>
                  <a:lnTo>
                    <a:pt x="243" y="456"/>
                  </a:lnTo>
                  <a:lnTo>
                    <a:pt x="243" y="456"/>
                  </a:lnTo>
                  <a:lnTo>
                    <a:pt x="256" y="470"/>
                  </a:lnTo>
                  <a:lnTo>
                    <a:pt x="272" y="485"/>
                  </a:lnTo>
                  <a:lnTo>
                    <a:pt x="292" y="499"/>
                  </a:lnTo>
                  <a:lnTo>
                    <a:pt x="313" y="514"/>
                  </a:lnTo>
                  <a:lnTo>
                    <a:pt x="313" y="514"/>
                  </a:lnTo>
                  <a:lnTo>
                    <a:pt x="340" y="530"/>
                  </a:lnTo>
                  <a:lnTo>
                    <a:pt x="369" y="548"/>
                  </a:lnTo>
                  <a:lnTo>
                    <a:pt x="436" y="582"/>
                  </a:lnTo>
                  <a:lnTo>
                    <a:pt x="436" y="582"/>
                  </a:lnTo>
                  <a:lnTo>
                    <a:pt x="515" y="618"/>
                  </a:lnTo>
                  <a:lnTo>
                    <a:pt x="604" y="658"/>
                  </a:lnTo>
                  <a:lnTo>
                    <a:pt x="604" y="658"/>
                  </a:lnTo>
                  <a:lnTo>
                    <a:pt x="811" y="746"/>
                  </a:lnTo>
                  <a:lnTo>
                    <a:pt x="811" y="746"/>
                  </a:lnTo>
                  <a:lnTo>
                    <a:pt x="1074" y="858"/>
                  </a:lnTo>
                  <a:lnTo>
                    <a:pt x="1074" y="858"/>
                  </a:lnTo>
                  <a:lnTo>
                    <a:pt x="1224" y="925"/>
                  </a:lnTo>
                  <a:lnTo>
                    <a:pt x="1377" y="995"/>
                  </a:lnTo>
                  <a:lnTo>
                    <a:pt x="1377" y="995"/>
                  </a:lnTo>
                  <a:lnTo>
                    <a:pt x="1460" y="1037"/>
                  </a:lnTo>
                  <a:lnTo>
                    <a:pt x="1543" y="1078"/>
                  </a:lnTo>
                  <a:lnTo>
                    <a:pt x="1626" y="1123"/>
                  </a:lnTo>
                  <a:lnTo>
                    <a:pt x="1709" y="1170"/>
                  </a:lnTo>
                  <a:lnTo>
                    <a:pt x="1709" y="1170"/>
                  </a:lnTo>
                  <a:lnTo>
                    <a:pt x="1795" y="1222"/>
                  </a:lnTo>
                  <a:lnTo>
                    <a:pt x="1882" y="1278"/>
                  </a:lnTo>
                  <a:lnTo>
                    <a:pt x="1967" y="1338"/>
                  </a:lnTo>
                  <a:lnTo>
                    <a:pt x="2008" y="1368"/>
                  </a:lnTo>
                  <a:lnTo>
                    <a:pt x="2048" y="1401"/>
                  </a:lnTo>
                  <a:lnTo>
                    <a:pt x="2048" y="1401"/>
                  </a:lnTo>
                  <a:lnTo>
                    <a:pt x="2109" y="1451"/>
                  </a:lnTo>
                  <a:lnTo>
                    <a:pt x="2109" y="1451"/>
                  </a:lnTo>
                  <a:lnTo>
                    <a:pt x="2167" y="1504"/>
                  </a:lnTo>
                  <a:lnTo>
                    <a:pt x="2167" y="1504"/>
                  </a:lnTo>
                  <a:lnTo>
                    <a:pt x="2194" y="1532"/>
                  </a:lnTo>
                  <a:lnTo>
                    <a:pt x="2221" y="1559"/>
                  </a:lnTo>
                  <a:lnTo>
                    <a:pt x="2221" y="1559"/>
                  </a:lnTo>
                  <a:lnTo>
                    <a:pt x="2273" y="1617"/>
                  </a:lnTo>
                  <a:lnTo>
                    <a:pt x="2273" y="1617"/>
                  </a:lnTo>
                  <a:lnTo>
                    <a:pt x="2307" y="1660"/>
                  </a:lnTo>
                  <a:lnTo>
                    <a:pt x="2338" y="1704"/>
                  </a:lnTo>
                  <a:lnTo>
                    <a:pt x="2367" y="1749"/>
                  </a:lnTo>
                  <a:lnTo>
                    <a:pt x="2394" y="1794"/>
                  </a:lnTo>
                  <a:lnTo>
                    <a:pt x="2417" y="1841"/>
                  </a:lnTo>
                  <a:lnTo>
                    <a:pt x="2439" y="1888"/>
                  </a:lnTo>
                  <a:lnTo>
                    <a:pt x="2459" y="1934"/>
                  </a:lnTo>
                  <a:lnTo>
                    <a:pt x="2475" y="1985"/>
                  </a:lnTo>
                  <a:lnTo>
                    <a:pt x="2475" y="1985"/>
                  </a:lnTo>
                  <a:lnTo>
                    <a:pt x="2491" y="2041"/>
                  </a:lnTo>
                  <a:lnTo>
                    <a:pt x="2502" y="2099"/>
                  </a:lnTo>
                  <a:lnTo>
                    <a:pt x="2511" y="2158"/>
                  </a:lnTo>
                  <a:lnTo>
                    <a:pt x="2517" y="2219"/>
                  </a:lnTo>
                  <a:lnTo>
                    <a:pt x="2518" y="2282"/>
                  </a:lnTo>
                  <a:lnTo>
                    <a:pt x="2517" y="2346"/>
                  </a:lnTo>
                  <a:lnTo>
                    <a:pt x="2511" y="2412"/>
                  </a:lnTo>
                  <a:lnTo>
                    <a:pt x="2502" y="2479"/>
                  </a:lnTo>
                  <a:lnTo>
                    <a:pt x="2502" y="2479"/>
                  </a:lnTo>
                  <a:lnTo>
                    <a:pt x="2497" y="2519"/>
                  </a:lnTo>
                  <a:lnTo>
                    <a:pt x="2488" y="2558"/>
                  </a:lnTo>
                  <a:lnTo>
                    <a:pt x="2468" y="2641"/>
                  </a:lnTo>
                  <a:lnTo>
                    <a:pt x="2443" y="2726"/>
                  </a:lnTo>
                  <a:lnTo>
                    <a:pt x="2414" y="2812"/>
                  </a:lnTo>
                  <a:lnTo>
                    <a:pt x="2378" y="2903"/>
                  </a:lnTo>
                  <a:lnTo>
                    <a:pt x="2336" y="2996"/>
                  </a:lnTo>
                  <a:lnTo>
                    <a:pt x="2291" y="3092"/>
                  </a:lnTo>
                  <a:lnTo>
                    <a:pt x="2239" y="3191"/>
                  </a:lnTo>
                  <a:lnTo>
                    <a:pt x="2239" y="3191"/>
                  </a:lnTo>
                  <a:lnTo>
                    <a:pt x="2206" y="3251"/>
                  </a:lnTo>
                  <a:lnTo>
                    <a:pt x="2170" y="3312"/>
                  </a:lnTo>
                  <a:lnTo>
                    <a:pt x="2132" y="3375"/>
                  </a:lnTo>
                  <a:lnTo>
                    <a:pt x="2093" y="3438"/>
                  </a:lnTo>
                  <a:lnTo>
                    <a:pt x="2050" y="3505"/>
                  </a:lnTo>
                  <a:lnTo>
                    <a:pt x="2006" y="3572"/>
                  </a:lnTo>
                  <a:lnTo>
                    <a:pt x="1959" y="3640"/>
                  </a:lnTo>
                  <a:lnTo>
                    <a:pt x="1911" y="3709"/>
                  </a:lnTo>
                  <a:lnTo>
                    <a:pt x="1806" y="3853"/>
                  </a:lnTo>
                  <a:lnTo>
                    <a:pt x="1691" y="4001"/>
                  </a:lnTo>
                  <a:lnTo>
                    <a:pt x="1566" y="4158"/>
                  </a:lnTo>
                  <a:lnTo>
                    <a:pt x="1433" y="4318"/>
                  </a:lnTo>
                  <a:lnTo>
                    <a:pt x="1433" y="4318"/>
                  </a:lnTo>
                  <a:lnTo>
                    <a:pt x="1089" y="4318"/>
                  </a:lnTo>
                  <a:lnTo>
                    <a:pt x="1089" y="4318"/>
                  </a:lnTo>
                  <a:lnTo>
                    <a:pt x="741" y="4318"/>
                  </a:lnTo>
                  <a:lnTo>
                    <a:pt x="741" y="4318"/>
                  </a:lnTo>
                  <a:lnTo>
                    <a:pt x="393" y="4318"/>
                  </a:lnTo>
                  <a:lnTo>
                    <a:pt x="393" y="4318"/>
                  </a:lnTo>
                  <a:lnTo>
                    <a:pt x="39" y="4318"/>
                  </a:lnTo>
                  <a:lnTo>
                    <a:pt x="39" y="4318"/>
                  </a:lnTo>
                  <a:lnTo>
                    <a:pt x="227" y="4154"/>
                  </a:lnTo>
                  <a:lnTo>
                    <a:pt x="402" y="3997"/>
                  </a:lnTo>
                  <a:lnTo>
                    <a:pt x="564" y="3847"/>
                  </a:lnTo>
                  <a:lnTo>
                    <a:pt x="715" y="3701"/>
                  </a:lnTo>
                  <a:lnTo>
                    <a:pt x="856" y="3563"/>
                  </a:lnTo>
                  <a:lnTo>
                    <a:pt x="984" y="3429"/>
                  </a:lnTo>
                  <a:lnTo>
                    <a:pt x="1101" y="3303"/>
                  </a:lnTo>
                  <a:lnTo>
                    <a:pt x="1157" y="3240"/>
                  </a:lnTo>
                  <a:lnTo>
                    <a:pt x="1209" y="3180"/>
                  </a:lnTo>
                  <a:lnTo>
                    <a:pt x="1209" y="3180"/>
                  </a:lnTo>
                  <a:lnTo>
                    <a:pt x="1292" y="3079"/>
                  </a:lnTo>
                  <a:lnTo>
                    <a:pt x="1368" y="2984"/>
                  </a:lnTo>
                  <a:lnTo>
                    <a:pt x="1438" y="2890"/>
                  </a:lnTo>
                  <a:lnTo>
                    <a:pt x="1501" y="2800"/>
                  </a:lnTo>
                  <a:lnTo>
                    <a:pt x="1557" y="2712"/>
                  </a:lnTo>
                  <a:lnTo>
                    <a:pt x="1610" y="2627"/>
                  </a:lnTo>
                  <a:lnTo>
                    <a:pt x="1653" y="2544"/>
                  </a:lnTo>
                  <a:lnTo>
                    <a:pt x="1693" y="2465"/>
                  </a:lnTo>
                  <a:lnTo>
                    <a:pt x="1693" y="2465"/>
                  </a:lnTo>
                  <a:lnTo>
                    <a:pt x="1721" y="2398"/>
                  </a:lnTo>
                  <a:lnTo>
                    <a:pt x="1747" y="2331"/>
                  </a:lnTo>
                  <a:lnTo>
                    <a:pt x="1768" y="2268"/>
                  </a:lnTo>
                  <a:lnTo>
                    <a:pt x="1785" y="2205"/>
                  </a:lnTo>
                  <a:lnTo>
                    <a:pt x="1797" y="2144"/>
                  </a:lnTo>
                  <a:lnTo>
                    <a:pt x="1806" y="2084"/>
                  </a:lnTo>
                  <a:lnTo>
                    <a:pt x="1812" y="2026"/>
                  </a:lnTo>
                  <a:lnTo>
                    <a:pt x="1813" y="1970"/>
                  </a:lnTo>
                  <a:lnTo>
                    <a:pt x="1813" y="1970"/>
                  </a:lnTo>
                  <a:lnTo>
                    <a:pt x="1812" y="1920"/>
                  </a:lnTo>
                  <a:lnTo>
                    <a:pt x="1806" y="1873"/>
                  </a:lnTo>
                  <a:lnTo>
                    <a:pt x="1799" y="1826"/>
                  </a:lnTo>
                  <a:lnTo>
                    <a:pt x="1788" y="1779"/>
                  </a:lnTo>
                  <a:lnTo>
                    <a:pt x="1774" y="1734"/>
                  </a:lnTo>
                  <a:lnTo>
                    <a:pt x="1757" y="1689"/>
                  </a:lnTo>
                  <a:lnTo>
                    <a:pt x="1738" y="1646"/>
                  </a:lnTo>
                  <a:lnTo>
                    <a:pt x="1716" y="1603"/>
                  </a:lnTo>
                  <a:lnTo>
                    <a:pt x="1716" y="1603"/>
                  </a:lnTo>
                  <a:lnTo>
                    <a:pt x="1700" y="1574"/>
                  </a:lnTo>
                  <a:lnTo>
                    <a:pt x="1682" y="1545"/>
                  </a:lnTo>
                  <a:lnTo>
                    <a:pt x="1682" y="1545"/>
                  </a:lnTo>
                  <a:lnTo>
                    <a:pt x="1664" y="1518"/>
                  </a:lnTo>
                  <a:lnTo>
                    <a:pt x="1642" y="1491"/>
                  </a:lnTo>
                  <a:lnTo>
                    <a:pt x="1642" y="1491"/>
                  </a:lnTo>
                  <a:lnTo>
                    <a:pt x="1622" y="1464"/>
                  </a:lnTo>
                  <a:lnTo>
                    <a:pt x="1599" y="1437"/>
                  </a:lnTo>
                  <a:lnTo>
                    <a:pt x="1599" y="1437"/>
                  </a:lnTo>
                  <a:lnTo>
                    <a:pt x="1552" y="1386"/>
                  </a:lnTo>
                  <a:lnTo>
                    <a:pt x="1552" y="1386"/>
                  </a:lnTo>
                  <a:lnTo>
                    <a:pt x="1521" y="1356"/>
                  </a:lnTo>
                  <a:lnTo>
                    <a:pt x="1489" y="1325"/>
                  </a:lnTo>
                  <a:lnTo>
                    <a:pt x="1455" y="1294"/>
                  </a:lnTo>
                  <a:lnTo>
                    <a:pt x="1420" y="1266"/>
                  </a:lnTo>
                  <a:lnTo>
                    <a:pt x="1350" y="1210"/>
                  </a:lnTo>
                  <a:lnTo>
                    <a:pt x="1276" y="1157"/>
                  </a:lnTo>
                  <a:lnTo>
                    <a:pt x="1276" y="1157"/>
                  </a:lnTo>
                  <a:lnTo>
                    <a:pt x="1208" y="1110"/>
                  </a:lnTo>
                  <a:lnTo>
                    <a:pt x="1137" y="1067"/>
                  </a:lnTo>
                  <a:lnTo>
                    <a:pt x="1065" y="1024"/>
                  </a:lnTo>
                  <a:lnTo>
                    <a:pt x="993" y="984"/>
                  </a:lnTo>
                  <a:lnTo>
                    <a:pt x="993" y="984"/>
                  </a:lnTo>
                  <a:lnTo>
                    <a:pt x="926" y="948"/>
                  </a:lnTo>
                  <a:lnTo>
                    <a:pt x="858" y="912"/>
                  </a:lnTo>
                  <a:lnTo>
                    <a:pt x="726" y="847"/>
                  </a:lnTo>
                  <a:lnTo>
                    <a:pt x="726" y="847"/>
                  </a:lnTo>
                  <a:lnTo>
                    <a:pt x="607" y="790"/>
                  </a:lnTo>
                  <a:lnTo>
                    <a:pt x="494" y="735"/>
                  </a:lnTo>
                  <a:lnTo>
                    <a:pt x="494" y="735"/>
                  </a:lnTo>
                  <a:lnTo>
                    <a:pt x="310" y="649"/>
                  </a:lnTo>
                  <a:lnTo>
                    <a:pt x="310" y="649"/>
                  </a:lnTo>
                  <a:lnTo>
                    <a:pt x="232" y="609"/>
                  </a:lnTo>
                  <a:lnTo>
                    <a:pt x="162" y="571"/>
                  </a:lnTo>
                  <a:lnTo>
                    <a:pt x="162" y="571"/>
                  </a:lnTo>
                  <a:lnTo>
                    <a:pt x="104" y="539"/>
                  </a:lnTo>
                  <a:lnTo>
                    <a:pt x="79" y="521"/>
                  </a:lnTo>
                  <a:lnTo>
                    <a:pt x="57" y="506"/>
                  </a:lnTo>
                  <a:lnTo>
                    <a:pt x="57" y="506"/>
                  </a:lnTo>
                  <a:lnTo>
                    <a:pt x="39" y="490"/>
                  </a:lnTo>
                  <a:lnTo>
                    <a:pt x="25" y="476"/>
                  </a:lnTo>
                  <a:lnTo>
                    <a:pt x="14" y="461"/>
                  </a:lnTo>
                  <a:lnTo>
                    <a:pt x="5" y="447"/>
                  </a:lnTo>
                  <a:lnTo>
                    <a:pt x="5" y="447"/>
                  </a:lnTo>
                  <a:lnTo>
                    <a:pt x="0" y="434"/>
                  </a:lnTo>
                  <a:lnTo>
                    <a:pt x="0" y="434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3" y="409"/>
                  </a:lnTo>
                  <a:lnTo>
                    <a:pt x="3" y="409"/>
                  </a:lnTo>
                  <a:lnTo>
                    <a:pt x="11" y="398"/>
                  </a:lnTo>
                  <a:lnTo>
                    <a:pt x="11" y="398"/>
                  </a:lnTo>
                  <a:lnTo>
                    <a:pt x="21" y="386"/>
                  </a:lnTo>
                  <a:lnTo>
                    <a:pt x="38" y="375"/>
                  </a:lnTo>
                  <a:lnTo>
                    <a:pt x="57" y="366"/>
                  </a:lnTo>
                  <a:lnTo>
                    <a:pt x="79" y="355"/>
                  </a:lnTo>
                  <a:lnTo>
                    <a:pt x="79" y="355"/>
                  </a:lnTo>
                  <a:lnTo>
                    <a:pt x="104" y="346"/>
                  </a:lnTo>
                  <a:lnTo>
                    <a:pt x="133" y="339"/>
                  </a:lnTo>
                  <a:lnTo>
                    <a:pt x="166" y="330"/>
                  </a:lnTo>
                  <a:lnTo>
                    <a:pt x="200" y="323"/>
                  </a:lnTo>
                  <a:lnTo>
                    <a:pt x="200" y="323"/>
                  </a:lnTo>
                  <a:lnTo>
                    <a:pt x="274" y="308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450" y="286"/>
                  </a:lnTo>
                  <a:lnTo>
                    <a:pt x="550" y="276"/>
                  </a:lnTo>
                  <a:lnTo>
                    <a:pt x="550" y="276"/>
                  </a:lnTo>
                  <a:lnTo>
                    <a:pt x="550" y="276"/>
                  </a:lnTo>
                  <a:lnTo>
                    <a:pt x="642" y="267"/>
                  </a:lnTo>
                  <a:lnTo>
                    <a:pt x="721" y="258"/>
                  </a:lnTo>
                  <a:lnTo>
                    <a:pt x="721" y="258"/>
                  </a:lnTo>
                  <a:lnTo>
                    <a:pt x="786" y="249"/>
                  </a:lnTo>
                  <a:lnTo>
                    <a:pt x="838" y="240"/>
                  </a:lnTo>
                  <a:lnTo>
                    <a:pt x="838" y="240"/>
                  </a:lnTo>
                  <a:lnTo>
                    <a:pt x="878" y="229"/>
                  </a:lnTo>
                  <a:lnTo>
                    <a:pt x="892" y="223"/>
                  </a:lnTo>
                  <a:lnTo>
                    <a:pt x="903" y="218"/>
                  </a:lnTo>
                  <a:lnTo>
                    <a:pt x="903" y="218"/>
                  </a:lnTo>
                  <a:lnTo>
                    <a:pt x="912" y="213"/>
                  </a:lnTo>
                  <a:lnTo>
                    <a:pt x="917" y="207"/>
                  </a:lnTo>
                  <a:lnTo>
                    <a:pt x="919" y="202"/>
                  </a:lnTo>
                  <a:lnTo>
                    <a:pt x="917" y="196"/>
                  </a:lnTo>
                  <a:lnTo>
                    <a:pt x="917" y="196"/>
                  </a:lnTo>
                  <a:lnTo>
                    <a:pt x="914" y="191"/>
                  </a:lnTo>
                  <a:lnTo>
                    <a:pt x="914" y="191"/>
                  </a:lnTo>
                  <a:lnTo>
                    <a:pt x="910" y="187"/>
                  </a:lnTo>
                  <a:lnTo>
                    <a:pt x="910" y="187"/>
                  </a:lnTo>
                  <a:lnTo>
                    <a:pt x="903" y="184"/>
                  </a:lnTo>
                  <a:lnTo>
                    <a:pt x="903" y="184"/>
                  </a:lnTo>
                  <a:lnTo>
                    <a:pt x="896" y="178"/>
                  </a:lnTo>
                  <a:lnTo>
                    <a:pt x="896" y="178"/>
                  </a:lnTo>
                  <a:lnTo>
                    <a:pt x="869" y="167"/>
                  </a:lnTo>
                  <a:lnTo>
                    <a:pt x="834" y="157"/>
                  </a:lnTo>
                  <a:lnTo>
                    <a:pt x="834" y="157"/>
                  </a:lnTo>
                  <a:lnTo>
                    <a:pt x="797" y="144"/>
                  </a:lnTo>
                  <a:lnTo>
                    <a:pt x="753" y="135"/>
                  </a:lnTo>
                  <a:lnTo>
                    <a:pt x="753" y="135"/>
                  </a:lnTo>
                  <a:lnTo>
                    <a:pt x="663" y="113"/>
                  </a:lnTo>
                  <a:lnTo>
                    <a:pt x="663" y="113"/>
                  </a:lnTo>
                  <a:lnTo>
                    <a:pt x="573" y="95"/>
                  </a:lnTo>
                  <a:lnTo>
                    <a:pt x="573" y="95"/>
                  </a:lnTo>
                  <a:lnTo>
                    <a:pt x="495" y="79"/>
                  </a:lnTo>
                  <a:lnTo>
                    <a:pt x="495" y="79"/>
                  </a:lnTo>
                  <a:lnTo>
                    <a:pt x="425" y="65"/>
                  </a:lnTo>
                  <a:lnTo>
                    <a:pt x="425" y="65"/>
                  </a:lnTo>
                  <a:lnTo>
                    <a:pt x="371" y="50"/>
                  </a:lnTo>
                  <a:lnTo>
                    <a:pt x="371" y="50"/>
                  </a:lnTo>
                  <a:lnTo>
                    <a:pt x="351" y="43"/>
                  </a:lnTo>
                  <a:lnTo>
                    <a:pt x="337" y="38"/>
                  </a:lnTo>
                  <a:lnTo>
                    <a:pt x="337" y="38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30" y="25"/>
                  </a:lnTo>
                  <a:lnTo>
                    <a:pt x="330" y="25"/>
                  </a:lnTo>
                  <a:lnTo>
                    <a:pt x="333" y="23"/>
                  </a:lnTo>
                  <a:lnTo>
                    <a:pt x="339" y="20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78" y="12"/>
                  </a:lnTo>
                  <a:lnTo>
                    <a:pt x="409" y="9"/>
                  </a:lnTo>
                  <a:lnTo>
                    <a:pt x="409" y="9"/>
                  </a:lnTo>
                  <a:lnTo>
                    <a:pt x="486" y="3"/>
                  </a:lnTo>
                  <a:lnTo>
                    <a:pt x="486" y="3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3457575" y="3175"/>
              <a:ext cx="3997325" cy="6854825"/>
            </a:xfrm>
            <a:custGeom>
              <a:avLst/>
              <a:gdLst/>
              <a:ahLst/>
              <a:cxnLst>
                <a:cxn ang="0">
                  <a:pos x="634" y="2"/>
                </a:cxn>
                <a:cxn ang="0">
                  <a:pos x="586" y="7"/>
                </a:cxn>
                <a:cxn ang="0">
                  <a:pos x="443" y="25"/>
                </a:cxn>
                <a:cxn ang="0">
                  <a:pos x="438" y="36"/>
                </a:cxn>
                <a:cxn ang="0">
                  <a:pos x="465" y="48"/>
                </a:cxn>
                <a:cxn ang="0">
                  <a:pos x="616" y="85"/>
                </a:cxn>
                <a:cxn ang="0">
                  <a:pos x="887" y="139"/>
                </a:cxn>
                <a:cxn ang="0">
                  <a:pos x="1042" y="184"/>
                </a:cxn>
                <a:cxn ang="0">
                  <a:pos x="1063" y="198"/>
                </a:cxn>
                <a:cxn ang="0">
                  <a:pos x="1062" y="223"/>
                </a:cxn>
                <a:cxn ang="0">
                  <a:pos x="955" y="256"/>
                </a:cxn>
                <a:cxn ang="0">
                  <a:pos x="730" y="283"/>
                </a:cxn>
                <a:cxn ang="0">
                  <a:pos x="398" y="330"/>
                </a:cxn>
                <a:cxn ang="0">
                  <a:pos x="270" y="373"/>
                </a:cxn>
                <a:cxn ang="0">
                  <a:pos x="230" y="416"/>
                </a:cxn>
                <a:cxn ang="0">
                  <a:pos x="243" y="456"/>
                </a:cxn>
                <a:cxn ang="0">
                  <a:pos x="340" y="530"/>
                </a:cxn>
                <a:cxn ang="0">
                  <a:pos x="604" y="658"/>
                </a:cxn>
                <a:cxn ang="0">
                  <a:pos x="1377" y="995"/>
                </a:cxn>
                <a:cxn ang="0">
                  <a:pos x="1709" y="1170"/>
                </a:cxn>
                <a:cxn ang="0">
                  <a:pos x="2048" y="1401"/>
                </a:cxn>
                <a:cxn ang="0">
                  <a:pos x="2221" y="1559"/>
                </a:cxn>
                <a:cxn ang="0">
                  <a:pos x="2367" y="1749"/>
                </a:cxn>
                <a:cxn ang="0">
                  <a:pos x="2475" y="1985"/>
                </a:cxn>
                <a:cxn ang="0">
                  <a:pos x="2517" y="2346"/>
                </a:cxn>
                <a:cxn ang="0">
                  <a:pos x="2468" y="2641"/>
                </a:cxn>
                <a:cxn ang="0">
                  <a:pos x="2239" y="3191"/>
                </a:cxn>
                <a:cxn ang="0">
                  <a:pos x="2050" y="3505"/>
                </a:cxn>
                <a:cxn ang="0">
                  <a:pos x="1566" y="4158"/>
                </a:cxn>
                <a:cxn ang="0">
                  <a:pos x="741" y="4318"/>
                </a:cxn>
                <a:cxn ang="0">
                  <a:pos x="402" y="3997"/>
                </a:cxn>
                <a:cxn ang="0">
                  <a:pos x="1157" y="3240"/>
                </a:cxn>
                <a:cxn ang="0">
                  <a:pos x="1501" y="2800"/>
                </a:cxn>
                <a:cxn ang="0">
                  <a:pos x="1721" y="2398"/>
                </a:cxn>
                <a:cxn ang="0">
                  <a:pos x="1812" y="2026"/>
                </a:cxn>
                <a:cxn ang="0">
                  <a:pos x="1788" y="1779"/>
                </a:cxn>
                <a:cxn ang="0">
                  <a:pos x="1700" y="1574"/>
                </a:cxn>
                <a:cxn ang="0">
                  <a:pos x="1622" y="1464"/>
                </a:cxn>
                <a:cxn ang="0">
                  <a:pos x="1489" y="1325"/>
                </a:cxn>
                <a:cxn ang="0">
                  <a:pos x="1208" y="1110"/>
                </a:cxn>
                <a:cxn ang="0">
                  <a:pos x="858" y="912"/>
                </a:cxn>
                <a:cxn ang="0">
                  <a:pos x="310" y="649"/>
                </a:cxn>
                <a:cxn ang="0">
                  <a:pos x="79" y="521"/>
                </a:cxn>
                <a:cxn ang="0">
                  <a:pos x="5" y="447"/>
                </a:cxn>
                <a:cxn ang="0">
                  <a:pos x="3" y="409"/>
                </a:cxn>
                <a:cxn ang="0">
                  <a:pos x="57" y="366"/>
                </a:cxn>
                <a:cxn ang="0">
                  <a:pos x="200" y="323"/>
                </a:cxn>
                <a:cxn ang="0">
                  <a:pos x="550" y="276"/>
                </a:cxn>
                <a:cxn ang="0">
                  <a:pos x="786" y="249"/>
                </a:cxn>
                <a:cxn ang="0">
                  <a:pos x="903" y="218"/>
                </a:cxn>
                <a:cxn ang="0">
                  <a:pos x="914" y="191"/>
                </a:cxn>
                <a:cxn ang="0">
                  <a:pos x="896" y="178"/>
                </a:cxn>
                <a:cxn ang="0">
                  <a:pos x="753" y="135"/>
                </a:cxn>
                <a:cxn ang="0">
                  <a:pos x="495" y="79"/>
                </a:cxn>
                <a:cxn ang="0">
                  <a:pos x="351" y="43"/>
                </a:cxn>
                <a:cxn ang="0">
                  <a:pos x="330" y="30"/>
                </a:cxn>
                <a:cxn ang="0">
                  <a:pos x="339" y="20"/>
                </a:cxn>
                <a:cxn ang="0">
                  <a:pos x="486" y="3"/>
                </a:cxn>
              </a:cxnLst>
              <a:rect l="0" t="0" r="r" b="b"/>
              <a:pathLst>
                <a:path w="2518" h="4318">
                  <a:moveTo>
                    <a:pt x="586" y="0"/>
                  </a:moveTo>
                  <a:lnTo>
                    <a:pt x="586" y="0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634" y="2"/>
                  </a:lnTo>
                  <a:lnTo>
                    <a:pt x="634" y="2"/>
                  </a:lnTo>
                  <a:lnTo>
                    <a:pt x="658" y="2"/>
                  </a:lnTo>
                  <a:lnTo>
                    <a:pt x="658" y="2"/>
                  </a:lnTo>
                  <a:lnTo>
                    <a:pt x="681" y="3"/>
                  </a:lnTo>
                  <a:lnTo>
                    <a:pt x="681" y="3"/>
                  </a:lnTo>
                  <a:lnTo>
                    <a:pt x="586" y="7"/>
                  </a:lnTo>
                  <a:lnTo>
                    <a:pt x="586" y="7"/>
                  </a:lnTo>
                  <a:lnTo>
                    <a:pt x="510" y="12"/>
                  </a:lnTo>
                  <a:lnTo>
                    <a:pt x="510" y="12"/>
                  </a:lnTo>
                  <a:lnTo>
                    <a:pt x="481" y="16"/>
                  </a:lnTo>
                  <a:lnTo>
                    <a:pt x="459" y="20"/>
                  </a:lnTo>
                  <a:lnTo>
                    <a:pt x="459" y="20"/>
                  </a:lnTo>
                  <a:lnTo>
                    <a:pt x="443" y="25"/>
                  </a:lnTo>
                  <a:lnTo>
                    <a:pt x="440" y="27"/>
                  </a:lnTo>
                  <a:lnTo>
                    <a:pt x="438" y="30"/>
                  </a:lnTo>
                  <a:lnTo>
                    <a:pt x="438" y="30"/>
                  </a:lnTo>
                  <a:lnTo>
                    <a:pt x="438" y="32"/>
                  </a:lnTo>
                  <a:lnTo>
                    <a:pt x="438" y="32"/>
                  </a:lnTo>
                  <a:lnTo>
                    <a:pt x="438" y="36"/>
                  </a:lnTo>
                  <a:lnTo>
                    <a:pt x="438" y="36"/>
                  </a:lnTo>
                  <a:lnTo>
                    <a:pt x="441" y="38"/>
                  </a:lnTo>
                  <a:lnTo>
                    <a:pt x="441" y="38"/>
                  </a:lnTo>
                  <a:lnTo>
                    <a:pt x="449" y="41"/>
                  </a:lnTo>
                  <a:lnTo>
                    <a:pt x="449" y="41"/>
                  </a:lnTo>
                  <a:lnTo>
                    <a:pt x="465" y="48"/>
                  </a:lnTo>
                  <a:lnTo>
                    <a:pt x="486" y="54"/>
                  </a:lnTo>
                  <a:lnTo>
                    <a:pt x="486" y="54"/>
                  </a:lnTo>
                  <a:lnTo>
                    <a:pt x="544" y="68"/>
                  </a:lnTo>
                  <a:lnTo>
                    <a:pt x="544" y="68"/>
                  </a:lnTo>
                  <a:lnTo>
                    <a:pt x="616" y="85"/>
                  </a:lnTo>
                  <a:lnTo>
                    <a:pt x="616" y="85"/>
                  </a:lnTo>
                  <a:lnTo>
                    <a:pt x="699" y="101"/>
                  </a:lnTo>
                  <a:lnTo>
                    <a:pt x="699" y="101"/>
                  </a:lnTo>
                  <a:lnTo>
                    <a:pt x="793" y="119"/>
                  </a:lnTo>
                  <a:lnTo>
                    <a:pt x="793" y="119"/>
                  </a:lnTo>
                  <a:lnTo>
                    <a:pt x="887" y="139"/>
                  </a:lnTo>
                  <a:lnTo>
                    <a:pt x="887" y="139"/>
                  </a:lnTo>
                  <a:lnTo>
                    <a:pt x="932" y="149"/>
                  </a:lnTo>
                  <a:lnTo>
                    <a:pt x="973" y="160"/>
                  </a:lnTo>
                  <a:lnTo>
                    <a:pt x="973" y="160"/>
                  </a:lnTo>
                  <a:lnTo>
                    <a:pt x="1011" y="173"/>
                  </a:lnTo>
                  <a:lnTo>
                    <a:pt x="1042" y="184"/>
                  </a:lnTo>
                  <a:lnTo>
                    <a:pt x="1042" y="184"/>
                  </a:lnTo>
                  <a:lnTo>
                    <a:pt x="1051" y="189"/>
                  </a:lnTo>
                  <a:lnTo>
                    <a:pt x="1051" y="189"/>
                  </a:lnTo>
                  <a:lnTo>
                    <a:pt x="1058" y="193"/>
                  </a:lnTo>
                  <a:lnTo>
                    <a:pt x="1058" y="193"/>
                  </a:lnTo>
                  <a:lnTo>
                    <a:pt x="1063" y="198"/>
                  </a:lnTo>
                  <a:lnTo>
                    <a:pt x="1063" y="198"/>
                  </a:lnTo>
                  <a:lnTo>
                    <a:pt x="1067" y="202"/>
                  </a:lnTo>
                  <a:lnTo>
                    <a:pt x="1067" y="202"/>
                  </a:lnTo>
                  <a:lnTo>
                    <a:pt x="1071" y="207"/>
                  </a:lnTo>
                  <a:lnTo>
                    <a:pt x="1071" y="213"/>
                  </a:lnTo>
                  <a:lnTo>
                    <a:pt x="1067" y="218"/>
                  </a:lnTo>
                  <a:lnTo>
                    <a:pt x="1062" y="223"/>
                  </a:lnTo>
                  <a:lnTo>
                    <a:pt x="1062" y="223"/>
                  </a:lnTo>
                  <a:lnTo>
                    <a:pt x="1051" y="229"/>
                  </a:lnTo>
                  <a:lnTo>
                    <a:pt x="1038" y="234"/>
                  </a:lnTo>
                  <a:lnTo>
                    <a:pt x="1004" y="245"/>
                  </a:lnTo>
                  <a:lnTo>
                    <a:pt x="1004" y="245"/>
                  </a:lnTo>
                  <a:lnTo>
                    <a:pt x="955" y="256"/>
                  </a:lnTo>
                  <a:lnTo>
                    <a:pt x="894" y="265"/>
                  </a:lnTo>
                  <a:lnTo>
                    <a:pt x="894" y="265"/>
                  </a:lnTo>
                  <a:lnTo>
                    <a:pt x="818" y="274"/>
                  </a:lnTo>
                  <a:lnTo>
                    <a:pt x="730" y="283"/>
                  </a:lnTo>
                  <a:lnTo>
                    <a:pt x="730" y="283"/>
                  </a:lnTo>
                  <a:lnTo>
                    <a:pt x="730" y="283"/>
                  </a:lnTo>
                  <a:lnTo>
                    <a:pt x="634" y="292"/>
                  </a:lnTo>
                  <a:lnTo>
                    <a:pt x="548" y="303"/>
                  </a:lnTo>
                  <a:lnTo>
                    <a:pt x="548" y="303"/>
                  </a:lnTo>
                  <a:lnTo>
                    <a:pt x="468" y="315"/>
                  </a:lnTo>
                  <a:lnTo>
                    <a:pt x="398" y="330"/>
                  </a:lnTo>
                  <a:lnTo>
                    <a:pt x="398" y="330"/>
                  </a:lnTo>
                  <a:lnTo>
                    <a:pt x="367" y="337"/>
                  </a:lnTo>
                  <a:lnTo>
                    <a:pt x="339" y="346"/>
                  </a:lnTo>
                  <a:lnTo>
                    <a:pt x="312" y="353"/>
                  </a:lnTo>
                  <a:lnTo>
                    <a:pt x="290" y="362"/>
                  </a:lnTo>
                  <a:lnTo>
                    <a:pt x="290" y="362"/>
                  </a:lnTo>
                  <a:lnTo>
                    <a:pt x="270" y="373"/>
                  </a:lnTo>
                  <a:lnTo>
                    <a:pt x="254" y="384"/>
                  </a:lnTo>
                  <a:lnTo>
                    <a:pt x="243" y="395"/>
                  </a:lnTo>
                  <a:lnTo>
                    <a:pt x="234" y="405"/>
                  </a:lnTo>
                  <a:lnTo>
                    <a:pt x="234" y="405"/>
                  </a:lnTo>
                  <a:lnTo>
                    <a:pt x="230" y="416"/>
                  </a:lnTo>
                  <a:lnTo>
                    <a:pt x="230" y="416"/>
                  </a:lnTo>
                  <a:lnTo>
                    <a:pt x="230" y="429"/>
                  </a:lnTo>
                  <a:lnTo>
                    <a:pt x="230" y="429"/>
                  </a:lnTo>
                  <a:lnTo>
                    <a:pt x="236" y="442"/>
                  </a:lnTo>
                  <a:lnTo>
                    <a:pt x="236" y="442"/>
                  </a:lnTo>
                  <a:lnTo>
                    <a:pt x="243" y="456"/>
                  </a:lnTo>
                  <a:lnTo>
                    <a:pt x="243" y="456"/>
                  </a:lnTo>
                  <a:lnTo>
                    <a:pt x="256" y="470"/>
                  </a:lnTo>
                  <a:lnTo>
                    <a:pt x="272" y="485"/>
                  </a:lnTo>
                  <a:lnTo>
                    <a:pt x="292" y="499"/>
                  </a:lnTo>
                  <a:lnTo>
                    <a:pt x="313" y="514"/>
                  </a:lnTo>
                  <a:lnTo>
                    <a:pt x="313" y="514"/>
                  </a:lnTo>
                  <a:lnTo>
                    <a:pt x="340" y="530"/>
                  </a:lnTo>
                  <a:lnTo>
                    <a:pt x="369" y="548"/>
                  </a:lnTo>
                  <a:lnTo>
                    <a:pt x="436" y="582"/>
                  </a:lnTo>
                  <a:lnTo>
                    <a:pt x="436" y="582"/>
                  </a:lnTo>
                  <a:lnTo>
                    <a:pt x="515" y="618"/>
                  </a:lnTo>
                  <a:lnTo>
                    <a:pt x="604" y="658"/>
                  </a:lnTo>
                  <a:lnTo>
                    <a:pt x="604" y="658"/>
                  </a:lnTo>
                  <a:lnTo>
                    <a:pt x="811" y="746"/>
                  </a:lnTo>
                  <a:lnTo>
                    <a:pt x="811" y="746"/>
                  </a:lnTo>
                  <a:lnTo>
                    <a:pt x="1074" y="858"/>
                  </a:lnTo>
                  <a:lnTo>
                    <a:pt x="1074" y="858"/>
                  </a:lnTo>
                  <a:lnTo>
                    <a:pt x="1224" y="925"/>
                  </a:lnTo>
                  <a:lnTo>
                    <a:pt x="1377" y="995"/>
                  </a:lnTo>
                  <a:lnTo>
                    <a:pt x="1377" y="995"/>
                  </a:lnTo>
                  <a:lnTo>
                    <a:pt x="1460" y="1037"/>
                  </a:lnTo>
                  <a:lnTo>
                    <a:pt x="1543" y="1078"/>
                  </a:lnTo>
                  <a:lnTo>
                    <a:pt x="1626" y="1123"/>
                  </a:lnTo>
                  <a:lnTo>
                    <a:pt x="1709" y="1170"/>
                  </a:lnTo>
                  <a:lnTo>
                    <a:pt x="1709" y="1170"/>
                  </a:lnTo>
                  <a:lnTo>
                    <a:pt x="1795" y="1222"/>
                  </a:lnTo>
                  <a:lnTo>
                    <a:pt x="1882" y="1278"/>
                  </a:lnTo>
                  <a:lnTo>
                    <a:pt x="1967" y="1338"/>
                  </a:lnTo>
                  <a:lnTo>
                    <a:pt x="2008" y="1368"/>
                  </a:lnTo>
                  <a:lnTo>
                    <a:pt x="2048" y="1401"/>
                  </a:lnTo>
                  <a:lnTo>
                    <a:pt x="2048" y="1401"/>
                  </a:lnTo>
                  <a:lnTo>
                    <a:pt x="2109" y="1451"/>
                  </a:lnTo>
                  <a:lnTo>
                    <a:pt x="2109" y="1451"/>
                  </a:lnTo>
                  <a:lnTo>
                    <a:pt x="2167" y="1504"/>
                  </a:lnTo>
                  <a:lnTo>
                    <a:pt x="2167" y="1504"/>
                  </a:lnTo>
                  <a:lnTo>
                    <a:pt x="2194" y="1532"/>
                  </a:lnTo>
                  <a:lnTo>
                    <a:pt x="2221" y="1559"/>
                  </a:lnTo>
                  <a:lnTo>
                    <a:pt x="2221" y="1559"/>
                  </a:lnTo>
                  <a:lnTo>
                    <a:pt x="2273" y="1617"/>
                  </a:lnTo>
                  <a:lnTo>
                    <a:pt x="2273" y="1617"/>
                  </a:lnTo>
                  <a:lnTo>
                    <a:pt x="2307" y="1660"/>
                  </a:lnTo>
                  <a:lnTo>
                    <a:pt x="2338" y="1704"/>
                  </a:lnTo>
                  <a:lnTo>
                    <a:pt x="2367" y="1749"/>
                  </a:lnTo>
                  <a:lnTo>
                    <a:pt x="2394" y="1794"/>
                  </a:lnTo>
                  <a:lnTo>
                    <a:pt x="2417" y="1841"/>
                  </a:lnTo>
                  <a:lnTo>
                    <a:pt x="2439" y="1888"/>
                  </a:lnTo>
                  <a:lnTo>
                    <a:pt x="2459" y="1934"/>
                  </a:lnTo>
                  <a:lnTo>
                    <a:pt x="2475" y="1985"/>
                  </a:lnTo>
                  <a:lnTo>
                    <a:pt x="2475" y="1985"/>
                  </a:lnTo>
                  <a:lnTo>
                    <a:pt x="2491" y="2041"/>
                  </a:lnTo>
                  <a:lnTo>
                    <a:pt x="2502" y="2099"/>
                  </a:lnTo>
                  <a:lnTo>
                    <a:pt x="2511" y="2158"/>
                  </a:lnTo>
                  <a:lnTo>
                    <a:pt x="2517" y="2219"/>
                  </a:lnTo>
                  <a:lnTo>
                    <a:pt x="2518" y="2282"/>
                  </a:lnTo>
                  <a:lnTo>
                    <a:pt x="2517" y="2346"/>
                  </a:lnTo>
                  <a:lnTo>
                    <a:pt x="2511" y="2412"/>
                  </a:lnTo>
                  <a:lnTo>
                    <a:pt x="2502" y="2479"/>
                  </a:lnTo>
                  <a:lnTo>
                    <a:pt x="2502" y="2479"/>
                  </a:lnTo>
                  <a:lnTo>
                    <a:pt x="2497" y="2519"/>
                  </a:lnTo>
                  <a:lnTo>
                    <a:pt x="2488" y="2558"/>
                  </a:lnTo>
                  <a:lnTo>
                    <a:pt x="2468" y="2641"/>
                  </a:lnTo>
                  <a:lnTo>
                    <a:pt x="2443" y="2726"/>
                  </a:lnTo>
                  <a:lnTo>
                    <a:pt x="2414" y="2812"/>
                  </a:lnTo>
                  <a:lnTo>
                    <a:pt x="2378" y="2903"/>
                  </a:lnTo>
                  <a:lnTo>
                    <a:pt x="2336" y="2996"/>
                  </a:lnTo>
                  <a:lnTo>
                    <a:pt x="2291" y="3092"/>
                  </a:lnTo>
                  <a:lnTo>
                    <a:pt x="2239" y="3191"/>
                  </a:lnTo>
                  <a:lnTo>
                    <a:pt x="2239" y="3191"/>
                  </a:lnTo>
                  <a:lnTo>
                    <a:pt x="2206" y="3251"/>
                  </a:lnTo>
                  <a:lnTo>
                    <a:pt x="2170" y="3312"/>
                  </a:lnTo>
                  <a:lnTo>
                    <a:pt x="2132" y="3375"/>
                  </a:lnTo>
                  <a:lnTo>
                    <a:pt x="2093" y="3438"/>
                  </a:lnTo>
                  <a:lnTo>
                    <a:pt x="2050" y="3505"/>
                  </a:lnTo>
                  <a:lnTo>
                    <a:pt x="2006" y="3572"/>
                  </a:lnTo>
                  <a:lnTo>
                    <a:pt x="1959" y="3640"/>
                  </a:lnTo>
                  <a:lnTo>
                    <a:pt x="1911" y="3709"/>
                  </a:lnTo>
                  <a:lnTo>
                    <a:pt x="1806" y="3853"/>
                  </a:lnTo>
                  <a:lnTo>
                    <a:pt x="1691" y="4001"/>
                  </a:lnTo>
                  <a:lnTo>
                    <a:pt x="1566" y="4158"/>
                  </a:lnTo>
                  <a:lnTo>
                    <a:pt x="1433" y="4318"/>
                  </a:lnTo>
                  <a:lnTo>
                    <a:pt x="1433" y="4318"/>
                  </a:lnTo>
                  <a:lnTo>
                    <a:pt x="1089" y="4318"/>
                  </a:lnTo>
                  <a:lnTo>
                    <a:pt x="1089" y="4318"/>
                  </a:lnTo>
                  <a:lnTo>
                    <a:pt x="741" y="4318"/>
                  </a:lnTo>
                  <a:lnTo>
                    <a:pt x="741" y="4318"/>
                  </a:lnTo>
                  <a:lnTo>
                    <a:pt x="393" y="4318"/>
                  </a:lnTo>
                  <a:lnTo>
                    <a:pt x="393" y="4318"/>
                  </a:lnTo>
                  <a:lnTo>
                    <a:pt x="39" y="4318"/>
                  </a:lnTo>
                  <a:lnTo>
                    <a:pt x="39" y="4318"/>
                  </a:lnTo>
                  <a:lnTo>
                    <a:pt x="227" y="4154"/>
                  </a:lnTo>
                  <a:lnTo>
                    <a:pt x="402" y="3997"/>
                  </a:lnTo>
                  <a:lnTo>
                    <a:pt x="564" y="3847"/>
                  </a:lnTo>
                  <a:lnTo>
                    <a:pt x="715" y="3701"/>
                  </a:lnTo>
                  <a:lnTo>
                    <a:pt x="856" y="3563"/>
                  </a:lnTo>
                  <a:lnTo>
                    <a:pt x="984" y="3429"/>
                  </a:lnTo>
                  <a:lnTo>
                    <a:pt x="1101" y="3303"/>
                  </a:lnTo>
                  <a:lnTo>
                    <a:pt x="1157" y="3240"/>
                  </a:lnTo>
                  <a:lnTo>
                    <a:pt x="1209" y="3180"/>
                  </a:lnTo>
                  <a:lnTo>
                    <a:pt x="1209" y="3180"/>
                  </a:lnTo>
                  <a:lnTo>
                    <a:pt x="1292" y="3079"/>
                  </a:lnTo>
                  <a:lnTo>
                    <a:pt x="1368" y="2984"/>
                  </a:lnTo>
                  <a:lnTo>
                    <a:pt x="1438" y="2890"/>
                  </a:lnTo>
                  <a:lnTo>
                    <a:pt x="1501" y="2800"/>
                  </a:lnTo>
                  <a:lnTo>
                    <a:pt x="1557" y="2712"/>
                  </a:lnTo>
                  <a:lnTo>
                    <a:pt x="1610" y="2627"/>
                  </a:lnTo>
                  <a:lnTo>
                    <a:pt x="1653" y="2544"/>
                  </a:lnTo>
                  <a:lnTo>
                    <a:pt x="1693" y="2465"/>
                  </a:lnTo>
                  <a:lnTo>
                    <a:pt x="1693" y="2465"/>
                  </a:lnTo>
                  <a:lnTo>
                    <a:pt x="1721" y="2398"/>
                  </a:lnTo>
                  <a:lnTo>
                    <a:pt x="1747" y="2331"/>
                  </a:lnTo>
                  <a:lnTo>
                    <a:pt x="1768" y="2268"/>
                  </a:lnTo>
                  <a:lnTo>
                    <a:pt x="1785" y="2205"/>
                  </a:lnTo>
                  <a:lnTo>
                    <a:pt x="1797" y="2144"/>
                  </a:lnTo>
                  <a:lnTo>
                    <a:pt x="1806" y="2084"/>
                  </a:lnTo>
                  <a:lnTo>
                    <a:pt x="1812" y="2026"/>
                  </a:lnTo>
                  <a:lnTo>
                    <a:pt x="1813" y="1970"/>
                  </a:lnTo>
                  <a:lnTo>
                    <a:pt x="1813" y="1970"/>
                  </a:lnTo>
                  <a:lnTo>
                    <a:pt x="1812" y="1920"/>
                  </a:lnTo>
                  <a:lnTo>
                    <a:pt x="1806" y="1873"/>
                  </a:lnTo>
                  <a:lnTo>
                    <a:pt x="1799" y="1826"/>
                  </a:lnTo>
                  <a:lnTo>
                    <a:pt x="1788" y="1779"/>
                  </a:lnTo>
                  <a:lnTo>
                    <a:pt x="1774" y="1734"/>
                  </a:lnTo>
                  <a:lnTo>
                    <a:pt x="1757" y="1689"/>
                  </a:lnTo>
                  <a:lnTo>
                    <a:pt x="1738" y="1646"/>
                  </a:lnTo>
                  <a:lnTo>
                    <a:pt x="1716" y="1603"/>
                  </a:lnTo>
                  <a:lnTo>
                    <a:pt x="1716" y="1603"/>
                  </a:lnTo>
                  <a:lnTo>
                    <a:pt x="1700" y="1574"/>
                  </a:lnTo>
                  <a:lnTo>
                    <a:pt x="1682" y="1545"/>
                  </a:lnTo>
                  <a:lnTo>
                    <a:pt x="1682" y="1545"/>
                  </a:lnTo>
                  <a:lnTo>
                    <a:pt x="1664" y="1518"/>
                  </a:lnTo>
                  <a:lnTo>
                    <a:pt x="1642" y="1491"/>
                  </a:lnTo>
                  <a:lnTo>
                    <a:pt x="1642" y="1491"/>
                  </a:lnTo>
                  <a:lnTo>
                    <a:pt x="1622" y="1464"/>
                  </a:lnTo>
                  <a:lnTo>
                    <a:pt x="1599" y="1437"/>
                  </a:lnTo>
                  <a:lnTo>
                    <a:pt x="1599" y="1437"/>
                  </a:lnTo>
                  <a:lnTo>
                    <a:pt x="1552" y="1386"/>
                  </a:lnTo>
                  <a:lnTo>
                    <a:pt x="1552" y="1386"/>
                  </a:lnTo>
                  <a:lnTo>
                    <a:pt x="1521" y="1356"/>
                  </a:lnTo>
                  <a:lnTo>
                    <a:pt x="1489" y="1325"/>
                  </a:lnTo>
                  <a:lnTo>
                    <a:pt x="1455" y="1294"/>
                  </a:lnTo>
                  <a:lnTo>
                    <a:pt x="1420" y="1266"/>
                  </a:lnTo>
                  <a:lnTo>
                    <a:pt x="1350" y="1210"/>
                  </a:lnTo>
                  <a:lnTo>
                    <a:pt x="1276" y="1157"/>
                  </a:lnTo>
                  <a:lnTo>
                    <a:pt x="1276" y="1157"/>
                  </a:lnTo>
                  <a:lnTo>
                    <a:pt x="1208" y="1110"/>
                  </a:lnTo>
                  <a:lnTo>
                    <a:pt x="1137" y="1067"/>
                  </a:lnTo>
                  <a:lnTo>
                    <a:pt x="1065" y="1024"/>
                  </a:lnTo>
                  <a:lnTo>
                    <a:pt x="993" y="984"/>
                  </a:lnTo>
                  <a:lnTo>
                    <a:pt x="993" y="984"/>
                  </a:lnTo>
                  <a:lnTo>
                    <a:pt x="926" y="948"/>
                  </a:lnTo>
                  <a:lnTo>
                    <a:pt x="858" y="912"/>
                  </a:lnTo>
                  <a:lnTo>
                    <a:pt x="726" y="847"/>
                  </a:lnTo>
                  <a:lnTo>
                    <a:pt x="726" y="847"/>
                  </a:lnTo>
                  <a:lnTo>
                    <a:pt x="607" y="790"/>
                  </a:lnTo>
                  <a:lnTo>
                    <a:pt x="494" y="735"/>
                  </a:lnTo>
                  <a:lnTo>
                    <a:pt x="494" y="735"/>
                  </a:lnTo>
                  <a:lnTo>
                    <a:pt x="310" y="649"/>
                  </a:lnTo>
                  <a:lnTo>
                    <a:pt x="310" y="649"/>
                  </a:lnTo>
                  <a:lnTo>
                    <a:pt x="232" y="609"/>
                  </a:lnTo>
                  <a:lnTo>
                    <a:pt x="162" y="571"/>
                  </a:lnTo>
                  <a:lnTo>
                    <a:pt x="162" y="571"/>
                  </a:lnTo>
                  <a:lnTo>
                    <a:pt x="104" y="539"/>
                  </a:lnTo>
                  <a:lnTo>
                    <a:pt x="79" y="521"/>
                  </a:lnTo>
                  <a:lnTo>
                    <a:pt x="57" y="506"/>
                  </a:lnTo>
                  <a:lnTo>
                    <a:pt x="57" y="506"/>
                  </a:lnTo>
                  <a:lnTo>
                    <a:pt x="39" y="490"/>
                  </a:lnTo>
                  <a:lnTo>
                    <a:pt x="25" y="476"/>
                  </a:lnTo>
                  <a:lnTo>
                    <a:pt x="14" y="461"/>
                  </a:lnTo>
                  <a:lnTo>
                    <a:pt x="5" y="447"/>
                  </a:lnTo>
                  <a:lnTo>
                    <a:pt x="5" y="447"/>
                  </a:lnTo>
                  <a:lnTo>
                    <a:pt x="0" y="434"/>
                  </a:lnTo>
                  <a:lnTo>
                    <a:pt x="0" y="434"/>
                  </a:lnTo>
                  <a:lnTo>
                    <a:pt x="0" y="422"/>
                  </a:lnTo>
                  <a:lnTo>
                    <a:pt x="0" y="422"/>
                  </a:lnTo>
                  <a:lnTo>
                    <a:pt x="3" y="409"/>
                  </a:lnTo>
                  <a:lnTo>
                    <a:pt x="3" y="409"/>
                  </a:lnTo>
                  <a:lnTo>
                    <a:pt x="11" y="398"/>
                  </a:lnTo>
                  <a:lnTo>
                    <a:pt x="11" y="398"/>
                  </a:lnTo>
                  <a:lnTo>
                    <a:pt x="21" y="386"/>
                  </a:lnTo>
                  <a:lnTo>
                    <a:pt x="38" y="375"/>
                  </a:lnTo>
                  <a:lnTo>
                    <a:pt x="57" y="366"/>
                  </a:lnTo>
                  <a:lnTo>
                    <a:pt x="79" y="355"/>
                  </a:lnTo>
                  <a:lnTo>
                    <a:pt x="79" y="355"/>
                  </a:lnTo>
                  <a:lnTo>
                    <a:pt x="104" y="346"/>
                  </a:lnTo>
                  <a:lnTo>
                    <a:pt x="133" y="339"/>
                  </a:lnTo>
                  <a:lnTo>
                    <a:pt x="166" y="330"/>
                  </a:lnTo>
                  <a:lnTo>
                    <a:pt x="200" y="323"/>
                  </a:lnTo>
                  <a:lnTo>
                    <a:pt x="200" y="323"/>
                  </a:lnTo>
                  <a:lnTo>
                    <a:pt x="274" y="308"/>
                  </a:lnTo>
                  <a:lnTo>
                    <a:pt x="360" y="297"/>
                  </a:lnTo>
                  <a:lnTo>
                    <a:pt x="360" y="297"/>
                  </a:lnTo>
                  <a:lnTo>
                    <a:pt x="450" y="286"/>
                  </a:lnTo>
                  <a:lnTo>
                    <a:pt x="550" y="276"/>
                  </a:lnTo>
                  <a:lnTo>
                    <a:pt x="550" y="276"/>
                  </a:lnTo>
                  <a:lnTo>
                    <a:pt x="550" y="276"/>
                  </a:lnTo>
                  <a:lnTo>
                    <a:pt x="642" y="267"/>
                  </a:lnTo>
                  <a:lnTo>
                    <a:pt x="721" y="258"/>
                  </a:lnTo>
                  <a:lnTo>
                    <a:pt x="721" y="258"/>
                  </a:lnTo>
                  <a:lnTo>
                    <a:pt x="786" y="249"/>
                  </a:lnTo>
                  <a:lnTo>
                    <a:pt x="838" y="240"/>
                  </a:lnTo>
                  <a:lnTo>
                    <a:pt x="838" y="240"/>
                  </a:lnTo>
                  <a:lnTo>
                    <a:pt x="878" y="229"/>
                  </a:lnTo>
                  <a:lnTo>
                    <a:pt x="892" y="223"/>
                  </a:lnTo>
                  <a:lnTo>
                    <a:pt x="903" y="218"/>
                  </a:lnTo>
                  <a:lnTo>
                    <a:pt x="903" y="218"/>
                  </a:lnTo>
                  <a:lnTo>
                    <a:pt x="912" y="213"/>
                  </a:lnTo>
                  <a:lnTo>
                    <a:pt x="917" y="207"/>
                  </a:lnTo>
                  <a:lnTo>
                    <a:pt x="919" y="202"/>
                  </a:lnTo>
                  <a:lnTo>
                    <a:pt x="917" y="196"/>
                  </a:lnTo>
                  <a:lnTo>
                    <a:pt x="917" y="196"/>
                  </a:lnTo>
                  <a:lnTo>
                    <a:pt x="914" y="191"/>
                  </a:lnTo>
                  <a:lnTo>
                    <a:pt x="914" y="191"/>
                  </a:lnTo>
                  <a:lnTo>
                    <a:pt x="910" y="187"/>
                  </a:lnTo>
                  <a:lnTo>
                    <a:pt x="910" y="187"/>
                  </a:lnTo>
                  <a:lnTo>
                    <a:pt x="903" y="184"/>
                  </a:lnTo>
                  <a:lnTo>
                    <a:pt x="903" y="184"/>
                  </a:lnTo>
                  <a:lnTo>
                    <a:pt x="896" y="178"/>
                  </a:lnTo>
                  <a:lnTo>
                    <a:pt x="896" y="178"/>
                  </a:lnTo>
                  <a:lnTo>
                    <a:pt x="869" y="167"/>
                  </a:lnTo>
                  <a:lnTo>
                    <a:pt x="834" y="157"/>
                  </a:lnTo>
                  <a:lnTo>
                    <a:pt x="834" y="157"/>
                  </a:lnTo>
                  <a:lnTo>
                    <a:pt x="797" y="144"/>
                  </a:lnTo>
                  <a:lnTo>
                    <a:pt x="753" y="135"/>
                  </a:lnTo>
                  <a:lnTo>
                    <a:pt x="753" y="135"/>
                  </a:lnTo>
                  <a:lnTo>
                    <a:pt x="663" y="113"/>
                  </a:lnTo>
                  <a:lnTo>
                    <a:pt x="663" y="113"/>
                  </a:lnTo>
                  <a:lnTo>
                    <a:pt x="573" y="95"/>
                  </a:lnTo>
                  <a:lnTo>
                    <a:pt x="573" y="95"/>
                  </a:lnTo>
                  <a:lnTo>
                    <a:pt x="495" y="79"/>
                  </a:lnTo>
                  <a:lnTo>
                    <a:pt x="495" y="79"/>
                  </a:lnTo>
                  <a:lnTo>
                    <a:pt x="425" y="65"/>
                  </a:lnTo>
                  <a:lnTo>
                    <a:pt x="425" y="65"/>
                  </a:lnTo>
                  <a:lnTo>
                    <a:pt x="371" y="50"/>
                  </a:lnTo>
                  <a:lnTo>
                    <a:pt x="371" y="50"/>
                  </a:lnTo>
                  <a:lnTo>
                    <a:pt x="351" y="43"/>
                  </a:lnTo>
                  <a:lnTo>
                    <a:pt x="337" y="38"/>
                  </a:lnTo>
                  <a:lnTo>
                    <a:pt x="337" y="38"/>
                  </a:lnTo>
                  <a:lnTo>
                    <a:pt x="331" y="34"/>
                  </a:lnTo>
                  <a:lnTo>
                    <a:pt x="331" y="34"/>
                  </a:lnTo>
                  <a:lnTo>
                    <a:pt x="330" y="30"/>
                  </a:lnTo>
                  <a:lnTo>
                    <a:pt x="330" y="30"/>
                  </a:lnTo>
                  <a:lnTo>
                    <a:pt x="330" y="29"/>
                  </a:lnTo>
                  <a:lnTo>
                    <a:pt x="330" y="29"/>
                  </a:lnTo>
                  <a:lnTo>
                    <a:pt x="330" y="25"/>
                  </a:lnTo>
                  <a:lnTo>
                    <a:pt x="330" y="25"/>
                  </a:lnTo>
                  <a:lnTo>
                    <a:pt x="333" y="23"/>
                  </a:lnTo>
                  <a:lnTo>
                    <a:pt x="339" y="20"/>
                  </a:lnTo>
                  <a:lnTo>
                    <a:pt x="355" y="16"/>
                  </a:lnTo>
                  <a:lnTo>
                    <a:pt x="355" y="16"/>
                  </a:lnTo>
                  <a:lnTo>
                    <a:pt x="378" y="12"/>
                  </a:lnTo>
                  <a:lnTo>
                    <a:pt x="409" y="9"/>
                  </a:lnTo>
                  <a:lnTo>
                    <a:pt x="409" y="9"/>
                  </a:lnTo>
                  <a:lnTo>
                    <a:pt x="486" y="3"/>
                  </a:lnTo>
                  <a:lnTo>
                    <a:pt x="486" y="3"/>
                  </a:lnTo>
                  <a:lnTo>
                    <a:pt x="58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4243388" y="14288"/>
              <a:ext cx="4900612" cy="6843713"/>
            </a:xfrm>
            <a:custGeom>
              <a:avLst/>
              <a:gdLst/>
              <a:ahLst/>
              <a:cxnLst>
                <a:cxn ang="0">
                  <a:pos x="305" y="0"/>
                </a:cxn>
                <a:cxn ang="0">
                  <a:pos x="201" y="5"/>
                </a:cxn>
                <a:cxn ang="0">
                  <a:pos x="83" y="25"/>
                </a:cxn>
                <a:cxn ang="0">
                  <a:pos x="98" y="40"/>
                </a:cxn>
                <a:cxn ang="0">
                  <a:pos x="280" y="83"/>
                </a:cxn>
                <a:cxn ang="0">
                  <a:pos x="567" y="139"/>
                </a:cxn>
                <a:cxn ang="0">
                  <a:pos x="736" y="184"/>
                </a:cxn>
                <a:cxn ang="0">
                  <a:pos x="776" y="213"/>
                </a:cxn>
                <a:cxn ang="0">
                  <a:pos x="747" y="238"/>
                </a:cxn>
                <a:cxn ang="0">
                  <a:pos x="469" y="285"/>
                </a:cxn>
                <a:cxn ang="0">
                  <a:pos x="220" y="319"/>
                </a:cxn>
                <a:cxn ang="0">
                  <a:pos x="64" y="370"/>
                </a:cxn>
                <a:cxn ang="0">
                  <a:pos x="31" y="409"/>
                </a:cxn>
                <a:cxn ang="0">
                  <a:pos x="60" y="460"/>
                </a:cxn>
                <a:cxn ang="0">
                  <a:pos x="152" y="519"/>
                </a:cxn>
                <a:cxn ang="0">
                  <a:pos x="493" y="664"/>
                </a:cxn>
                <a:cxn ang="0">
                  <a:pos x="1381" y="1004"/>
                </a:cxn>
                <a:cxn ang="0">
                  <a:pos x="1773" y="1179"/>
                </a:cxn>
                <a:cxn ang="0">
                  <a:pos x="2259" y="1453"/>
                </a:cxn>
                <a:cxn ang="0">
                  <a:pos x="2609" y="1729"/>
                </a:cxn>
                <a:cxn ang="0">
                  <a:pos x="2849" y="2021"/>
                </a:cxn>
                <a:cxn ang="0">
                  <a:pos x="3002" y="2329"/>
                </a:cxn>
                <a:cxn ang="0">
                  <a:pos x="3067" y="2593"/>
                </a:cxn>
                <a:cxn ang="0">
                  <a:pos x="3087" y="2887"/>
                </a:cxn>
                <a:cxn ang="0">
                  <a:pos x="3064" y="3177"/>
                </a:cxn>
                <a:cxn ang="0">
                  <a:pos x="2966" y="3619"/>
                </a:cxn>
                <a:cxn ang="0">
                  <a:pos x="2786" y="4127"/>
                </a:cxn>
                <a:cxn ang="0">
                  <a:pos x="2613" y="4311"/>
                </a:cxn>
                <a:cxn ang="0">
                  <a:pos x="2597" y="4152"/>
                </a:cxn>
                <a:cxn ang="0">
                  <a:pos x="2779" y="3709"/>
                </a:cxn>
                <a:cxn ang="0">
                  <a:pos x="2898" y="3316"/>
                </a:cxn>
                <a:cxn ang="0">
                  <a:pos x="2961" y="2910"/>
                </a:cxn>
                <a:cxn ang="0">
                  <a:pos x="2939" y="2488"/>
                </a:cxn>
                <a:cxn ang="0">
                  <a:pos x="2838" y="2167"/>
                </a:cxn>
                <a:cxn ang="0">
                  <a:pos x="2676" y="1897"/>
                </a:cxn>
                <a:cxn ang="0">
                  <a:pos x="2420" y="1626"/>
                </a:cxn>
                <a:cxn ang="0">
                  <a:pos x="2202" y="1459"/>
                </a:cxn>
                <a:cxn ang="0">
                  <a:pos x="1818" y="1231"/>
                </a:cxn>
                <a:cxn ang="0">
                  <a:pos x="1329" y="1002"/>
                </a:cxn>
                <a:cxn ang="0">
                  <a:pos x="686" y="752"/>
                </a:cxn>
                <a:cxn ang="0">
                  <a:pos x="183" y="550"/>
                </a:cxn>
                <a:cxn ang="0">
                  <a:pos x="28" y="458"/>
                </a:cxn>
                <a:cxn ang="0">
                  <a:pos x="0" y="420"/>
                </a:cxn>
                <a:cxn ang="0">
                  <a:pos x="24" y="375"/>
                </a:cxn>
                <a:cxn ang="0">
                  <a:pos x="134" y="332"/>
                </a:cxn>
                <a:cxn ang="0">
                  <a:pos x="444" y="283"/>
                </a:cxn>
                <a:cxn ang="0">
                  <a:pos x="700" y="245"/>
                </a:cxn>
                <a:cxn ang="0">
                  <a:pos x="749" y="224"/>
                </a:cxn>
                <a:cxn ang="0">
                  <a:pos x="743" y="197"/>
                </a:cxn>
                <a:cxn ang="0">
                  <a:pos x="716" y="184"/>
                </a:cxn>
                <a:cxn ang="0">
                  <a:pos x="549" y="139"/>
                </a:cxn>
                <a:cxn ang="0">
                  <a:pos x="264" y="83"/>
                </a:cxn>
                <a:cxn ang="0">
                  <a:pos x="100" y="45"/>
                </a:cxn>
                <a:cxn ang="0">
                  <a:pos x="71" y="32"/>
                </a:cxn>
                <a:cxn ang="0">
                  <a:pos x="73" y="22"/>
                </a:cxn>
                <a:cxn ang="0">
                  <a:pos x="204" y="4"/>
                </a:cxn>
              </a:cxnLst>
              <a:rect l="0" t="0" r="r" b="b"/>
              <a:pathLst>
                <a:path w="3087" h="4311">
                  <a:moveTo>
                    <a:pt x="298" y="0"/>
                  </a:moveTo>
                  <a:lnTo>
                    <a:pt x="298" y="0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305" y="0"/>
                  </a:lnTo>
                  <a:lnTo>
                    <a:pt x="305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12" y="0"/>
                  </a:lnTo>
                  <a:lnTo>
                    <a:pt x="312" y="0"/>
                  </a:lnTo>
                  <a:lnTo>
                    <a:pt x="201" y="5"/>
                  </a:lnTo>
                  <a:lnTo>
                    <a:pt x="201" y="5"/>
                  </a:lnTo>
                  <a:lnTo>
                    <a:pt x="156" y="9"/>
                  </a:lnTo>
                  <a:lnTo>
                    <a:pt x="121" y="14"/>
                  </a:lnTo>
                  <a:lnTo>
                    <a:pt x="121" y="14"/>
                  </a:lnTo>
                  <a:lnTo>
                    <a:pt x="98" y="18"/>
                  </a:lnTo>
                  <a:lnTo>
                    <a:pt x="89" y="22"/>
                  </a:lnTo>
                  <a:lnTo>
                    <a:pt x="83" y="25"/>
                  </a:lnTo>
                  <a:lnTo>
                    <a:pt x="83" y="25"/>
                  </a:lnTo>
                  <a:lnTo>
                    <a:pt x="82" y="29"/>
                  </a:lnTo>
                  <a:lnTo>
                    <a:pt x="83" y="32"/>
                  </a:lnTo>
                  <a:lnTo>
                    <a:pt x="89" y="36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16" y="47"/>
                  </a:lnTo>
                  <a:lnTo>
                    <a:pt x="139" y="52"/>
                  </a:lnTo>
                  <a:lnTo>
                    <a:pt x="139" y="52"/>
                  </a:lnTo>
                  <a:lnTo>
                    <a:pt x="202" y="69"/>
                  </a:lnTo>
                  <a:lnTo>
                    <a:pt x="202" y="69"/>
                  </a:lnTo>
                  <a:lnTo>
                    <a:pt x="280" y="83"/>
                  </a:lnTo>
                  <a:lnTo>
                    <a:pt x="280" y="83"/>
                  </a:lnTo>
                  <a:lnTo>
                    <a:pt x="366" y="99"/>
                  </a:lnTo>
                  <a:lnTo>
                    <a:pt x="366" y="99"/>
                  </a:lnTo>
                  <a:lnTo>
                    <a:pt x="466" y="119"/>
                  </a:lnTo>
                  <a:lnTo>
                    <a:pt x="466" y="119"/>
                  </a:lnTo>
                  <a:lnTo>
                    <a:pt x="567" y="139"/>
                  </a:lnTo>
                  <a:lnTo>
                    <a:pt x="567" y="139"/>
                  </a:lnTo>
                  <a:lnTo>
                    <a:pt x="615" y="150"/>
                  </a:lnTo>
                  <a:lnTo>
                    <a:pt x="660" y="160"/>
                  </a:lnTo>
                  <a:lnTo>
                    <a:pt x="660" y="160"/>
                  </a:lnTo>
                  <a:lnTo>
                    <a:pt x="702" y="173"/>
                  </a:lnTo>
                  <a:lnTo>
                    <a:pt x="736" y="184"/>
                  </a:lnTo>
                  <a:lnTo>
                    <a:pt x="736" y="184"/>
                  </a:lnTo>
                  <a:lnTo>
                    <a:pt x="752" y="191"/>
                  </a:lnTo>
                  <a:lnTo>
                    <a:pt x="765" y="198"/>
                  </a:lnTo>
                  <a:lnTo>
                    <a:pt x="772" y="206"/>
                  </a:lnTo>
                  <a:lnTo>
                    <a:pt x="776" y="213"/>
                  </a:lnTo>
                  <a:lnTo>
                    <a:pt x="776" y="213"/>
                  </a:lnTo>
                  <a:lnTo>
                    <a:pt x="776" y="216"/>
                  </a:lnTo>
                  <a:lnTo>
                    <a:pt x="776" y="218"/>
                  </a:lnTo>
                  <a:lnTo>
                    <a:pt x="770" y="225"/>
                  </a:lnTo>
                  <a:lnTo>
                    <a:pt x="761" y="233"/>
                  </a:lnTo>
                  <a:lnTo>
                    <a:pt x="747" y="238"/>
                  </a:lnTo>
                  <a:lnTo>
                    <a:pt x="747" y="238"/>
                  </a:lnTo>
                  <a:lnTo>
                    <a:pt x="727" y="245"/>
                  </a:lnTo>
                  <a:lnTo>
                    <a:pt x="705" y="251"/>
                  </a:lnTo>
                  <a:lnTo>
                    <a:pt x="646" y="261"/>
                  </a:lnTo>
                  <a:lnTo>
                    <a:pt x="646" y="261"/>
                  </a:lnTo>
                  <a:lnTo>
                    <a:pt x="567" y="274"/>
                  </a:lnTo>
                  <a:lnTo>
                    <a:pt x="469" y="285"/>
                  </a:lnTo>
                  <a:lnTo>
                    <a:pt x="469" y="285"/>
                  </a:lnTo>
                  <a:lnTo>
                    <a:pt x="469" y="285"/>
                  </a:lnTo>
                  <a:lnTo>
                    <a:pt x="361" y="298"/>
                  </a:lnTo>
                  <a:lnTo>
                    <a:pt x="264" y="310"/>
                  </a:lnTo>
                  <a:lnTo>
                    <a:pt x="264" y="310"/>
                  </a:lnTo>
                  <a:lnTo>
                    <a:pt x="220" y="319"/>
                  </a:lnTo>
                  <a:lnTo>
                    <a:pt x="181" y="328"/>
                  </a:lnTo>
                  <a:lnTo>
                    <a:pt x="145" y="337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85" y="357"/>
                  </a:lnTo>
                  <a:lnTo>
                    <a:pt x="64" y="370"/>
                  </a:lnTo>
                  <a:lnTo>
                    <a:pt x="47" y="382"/>
                  </a:lnTo>
                  <a:lnTo>
                    <a:pt x="40" y="388"/>
                  </a:lnTo>
                  <a:lnTo>
                    <a:pt x="37" y="395"/>
                  </a:lnTo>
                  <a:lnTo>
                    <a:pt x="37" y="395"/>
                  </a:lnTo>
                  <a:lnTo>
                    <a:pt x="33" y="402"/>
                  </a:lnTo>
                  <a:lnTo>
                    <a:pt x="31" y="409"/>
                  </a:lnTo>
                  <a:lnTo>
                    <a:pt x="31" y="417"/>
                  </a:lnTo>
                  <a:lnTo>
                    <a:pt x="33" y="426"/>
                  </a:lnTo>
                  <a:lnTo>
                    <a:pt x="37" y="433"/>
                  </a:lnTo>
                  <a:lnTo>
                    <a:pt x="42" y="442"/>
                  </a:lnTo>
                  <a:lnTo>
                    <a:pt x="51" y="451"/>
                  </a:lnTo>
                  <a:lnTo>
                    <a:pt x="60" y="460"/>
                  </a:lnTo>
                  <a:lnTo>
                    <a:pt x="60" y="460"/>
                  </a:lnTo>
                  <a:lnTo>
                    <a:pt x="78" y="474"/>
                  </a:lnTo>
                  <a:lnTo>
                    <a:pt x="100" y="489"/>
                  </a:lnTo>
                  <a:lnTo>
                    <a:pt x="123" y="503"/>
                  </a:lnTo>
                  <a:lnTo>
                    <a:pt x="152" y="519"/>
                  </a:lnTo>
                  <a:lnTo>
                    <a:pt x="152" y="519"/>
                  </a:lnTo>
                  <a:lnTo>
                    <a:pt x="219" y="552"/>
                  </a:lnTo>
                  <a:lnTo>
                    <a:pt x="298" y="586"/>
                  </a:lnTo>
                  <a:lnTo>
                    <a:pt x="298" y="586"/>
                  </a:lnTo>
                  <a:lnTo>
                    <a:pt x="390" y="624"/>
                  </a:lnTo>
                  <a:lnTo>
                    <a:pt x="493" y="664"/>
                  </a:lnTo>
                  <a:lnTo>
                    <a:pt x="493" y="664"/>
                  </a:lnTo>
                  <a:lnTo>
                    <a:pt x="731" y="752"/>
                  </a:lnTo>
                  <a:lnTo>
                    <a:pt x="731" y="752"/>
                  </a:lnTo>
                  <a:lnTo>
                    <a:pt x="1030" y="865"/>
                  </a:lnTo>
                  <a:lnTo>
                    <a:pt x="1030" y="865"/>
                  </a:lnTo>
                  <a:lnTo>
                    <a:pt x="1203" y="932"/>
                  </a:lnTo>
                  <a:lnTo>
                    <a:pt x="1381" y="1004"/>
                  </a:lnTo>
                  <a:lnTo>
                    <a:pt x="1381" y="1004"/>
                  </a:lnTo>
                  <a:lnTo>
                    <a:pt x="1479" y="1044"/>
                  </a:lnTo>
                  <a:lnTo>
                    <a:pt x="1576" y="1087"/>
                  </a:lnTo>
                  <a:lnTo>
                    <a:pt x="1674" y="1132"/>
                  </a:lnTo>
                  <a:lnTo>
                    <a:pt x="1773" y="1179"/>
                  </a:lnTo>
                  <a:lnTo>
                    <a:pt x="1773" y="1179"/>
                  </a:lnTo>
                  <a:lnTo>
                    <a:pt x="1879" y="1233"/>
                  </a:lnTo>
                  <a:lnTo>
                    <a:pt x="1985" y="1289"/>
                  </a:lnTo>
                  <a:lnTo>
                    <a:pt x="2090" y="1349"/>
                  </a:lnTo>
                  <a:lnTo>
                    <a:pt x="2193" y="1410"/>
                  </a:lnTo>
                  <a:lnTo>
                    <a:pt x="2193" y="1410"/>
                  </a:lnTo>
                  <a:lnTo>
                    <a:pt x="2259" y="1453"/>
                  </a:lnTo>
                  <a:lnTo>
                    <a:pt x="2324" y="1497"/>
                  </a:lnTo>
                  <a:lnTo>
                    <a:pt x="2387" y="1542"/>
                  </a:lnTo>
                  <a:lnTo>
                    <a:pt x="2447" y="1587"/>
                  </a:lnTo>
                  <a:lnTo>
                    <a:pt x="2503" y="1634"/>
                  </a:lnTo>
                  <a:lnTo>
                    <a:pt x="2557" y="1682"/>
                  </a:lnTo>
                  <a:lnTo>
                    <a:pt x="2609" y="1729"/>
                  </a:lnTo>
                  <a:lnTo>
                    <a:pt x="2658" y="1780"/>
                  </a:lnTo>
                  <a:lnTo>
                    <a:pt x="2658" y="1780"/>
                  </a:lnTo>
                  <a:lnTo>
                    <a:pt x="2710" y="1837"/>
                  </a:lnTo>
                  <a:lnTo>
                    <a:pt x="2761" y="1897"/>
                  </a:lnTo>
                  <a:lnTo>
                    <a:pt x="2808" y="1958"/>
                  </a:lnTo>
                  <a:lnTo>
                    <a:pt x="2849" y="2021"/>
                  </a:lnTo>
                  <a:lnTo>
                    <a:pt x="2889" y="2084"/>
                  </a:lnTo>
                  <a:lnTo>
                    <a:pt x="2925" y="2151"/>
                  </a:lnTo>
                  <a:lnTo>
                    <a:pt x="2957" y="2218"/>
                  </a:lnTo>
                  <a:lnTo>
                    <a:pt x="2986" y="2288"/>
                  </a:lnTo>
                  <a:lnTo>
                    <a:pt x="2986" y="2288"/>
                  </a:lnTo>
                  <a:lnTo>
                    <a:pt x="3002" y="2329"/>
                  </a:lnTo>
                  <a:lnTo>
                    <a:pt x="3017" y="2371"/>
                  </a:lnTo>
                  <a:lnTo>
                    <a:pt x="3029" y="2414"/>
                  </a:lnTo>
                  <a:lnTo>
                    <a:pt x="3040" y="2458"/>
                  </a:lnTo>
                  <a:lnTo>
                    <a:pt x="3051" y="2503"/>
                  </a:lnTo>
                  <a:lnTo>
                    <a:pt x="3060" y="2548"/>
                  </a:lnTo>
                  <a:lnTo>
                    <a:pt x="3067" y="2593"/>
                  </a:lnTo>
                  <a:lnTo>
                    <a:pt x="3074" y="2640"/>
                  </a:lnTo>
                  <a:lnTo>
                    <a:pt x="3080" y="2688"/>
                  </a:lnTo>
                  <a:lnTo>
                    <a:pt x="3083" y="2737"/>
                  </a:lnTo>
                  <a:lnTo>
                    <a:pt x="3087" y="2786"/>
                  </a:lnTo>
                  <a:lnTo>
                    <a:pt x="3087" y="2834"/>
                  </a:lnTo>
                  <a:lnTo>
                    <a:pt x="3087" y="2887"/>
                  </a:lnTo>
                  <a:lnTo>
                    <a:pt x="3087" y="2937"/>
                  </a:lnTo>
                  <a:lnTo>
                    <a:pt x="3083" y="2989"/>
                  </a:lnTo>
                  <a:lnTo>
                    <a:pt x="3080" y="3043"/>
                  </a:lnTo>
                  <a:lnTo>
                    <a:pt x="3080" y="3043"/>
                  </a:lnTo>
                  <a:lnTo>
                    <a:pt x="3073" y="3110"/>
                  </a:lnTo>
                  <a:lnTo>
                    <a:pt x="3064" y="3177"/>
                  </a:lnTo>
                  <a:lnTo>
                    <a:pt x="3053" y="3247"/>
                  </a:lnTo>
                  <a:lnTo>
                    <a:pt x="3040" y="3318"/>
                  </a:lnTo>
                  <a:lnTo>
                    <a:pt x="3026" y="3391"/>
                  </a:lnTo>
                  <a:lnTo>
                    <a:pt x="3008" y="3465"/>
                  </a:lnTo>
                  <a:lnTo>
                    <a:pt x="2988" y="3541"/>
                  </a:lnTo>
                  <a:lnTo>
                    <a:pt x="2966" y="3619"/>
                  </a:lnTo>
                  <a:lnTo>
                    <a:pt x="2943" y="3700"/>
                  </a:lnTo>
                  <a:lnTo>
                    <a:pt x="2916" y="3781"/>
                  </a:lnTo>
                  <a:lnTo>
                    <a:pt x="2887" y="3864"/>
                  </a:lnTo>
                  <a:lnTo>
                    <a:pt x="2856" y="3950"/>
                  </a:lnTo>
                  <a:lnTo>
                    <a:pt x="2822" y="4037"/>
                  </a:lnTo>
                  <a:lnTo>
                    <a:pt x="2786" y="4127"/>
                  </a:lnTo>
                  <a:lnTo>
                    <a:pt x="2748" y="4219"/>
                  </a:lnTo>
                  <a:lnTo>
                    <a:pt x="2707" y="4311"/>
                  </a:lnTo>
                  <a:lnTo>
                    <a:pt x="2707" y="4311"/>
                  </a:lnTo>
                  <a:lnTo>
                    <a:pt x="2660" y="4311"/>
                  </a:lnTo>
                  <a:lnTo>
                    <a:pt x="2660" y="4311"/>
                  </a:lnTo>
                  <a:lnTo>
                    <a:pt x="2613" y="4311"/>
                  </a:lnTo>
                  <a:lnTo>
                    <a:pt x="2613" y="4311"/>
                  </a:lnTo>
                  <a:lnTo>
                    <a:pt x="2568" y="4311"/>
                  </a:lnTo>
                  <a:lnTo>
                    <a:pt x="2568" y="4311"/>
                  </a:lnTo>
                  <a:lnTo>
                    <a:pt x="2521" y="4311"/>
                  </a:lnTo>
                  <a:lnTo>
                    <a:pt x="2521" y="4311"/>
                  </a:lnTo>
                  <a:lnTo>
                    <a:pt x="2597" y="4152"/>
                  </a:lnTo>
                  <a:lnTo>
                    <a:pt x="2631" y="4075"/>
                  </a:lnTo>
                  <a:lnTo>
                    <a:pt x="2665" y="3999"/>
                  </a:lnTo>
                  <a:lnTo>
                    <a:pt x="2696" y="3923"/>
                  </a:lnTo>
                  <a:lnTo>
                    <a:pt x="2725" y="3851"/>
                  </a:lnTo>
                  <a:lnTo>
                    <a:pt x="2753" y="3779"/>
                  </a:lnTo>
                  <a:lnTo>
                    <a:pt x="2779" y="3709"/>
                  </a:lnTo>
                  <a:lnTo>
                    <a:pt x="2802" y="3640"/>
                  </a:lnTo>
                  <a:lnTo>
                    <a:pt x="2826" y="3574"/>
                  </a:lnTo>
                  <a:lnTo>
                    <a:pt x="2845" y="3507"/>
                  </a:lnTo>
                  <a:lnTo>
                    <a:pt x="2865" y="3442"/>
                  </a:lnTo>
                  <a:lnTo>
                    <a:pt x="2881" y="3379"/>
                  </a:lnTo>
                  <a:lnTo>
                    <a:pt x="2898" y="3316"/>
                  </a:lnTo>
                  <a:lnTo>
                    <a:pt x="2910" y="3256"/>
                  </a:lnTo>
                  <a:lnTo>
                    <a:pt x="2923" y="3195"/>
                  </a:lnTo>
                  <a:lnTo>
                    <a:pt x="2923" y="3195"/>
                  </a:lnTo>
                  <a:lnTo>
                    <a:pt x="2941" y="3098"/>
                  </a:lnTo>
                  <a:lnTo>
                    <a:pt x="2954" y="3002"/>
                  </a:lnTo>
                  <a:lnTo>
                    <a:pt x="2961" y="2910"/>
                  </a:lnTo>
                  <a:lnTo>
                    <a:pt x="2964" y="2820"/>
                  </a:lnTo>
                  <a:lnTo>
                    <a:pt x="2964" y="2733"/>
                  </a:lnTo>
                  <a:lnTo>
                    <a:pt x="2961" y="2649"/>
                  </a:lnTo>
                  <a:lnTo>
                    <a:pt x="2952" y="2567"/>
                  </a:lnTo>
                  <a:lnTo>
                    <a:pt x="2946" y="2526"/>
                  </a:lnTo>
                  <a:lnTo>
                    <a:pt x="2939" y="2488"/>
                  </a:lnTo>
                  <a:lnTo>
                    <a:pt x="2939" y="2488"/>
                  </a:lnTo>
                  <a:lnTo>
                    <a:pt x="2925" y="2420"/>
                  </a:lnTo>
                  <a:lnTo>
                    <a:pt x="2909" y="2355"/>
                  </a:lnTo>
                  <a:lnTo>
                    <a:pt x="2887" y="2292"/>
                  </a:lnTo>
                  <a:lnTo>
                    <a:pt x="2865" y="2229"/>
                  </a:lnTo>
                  <a:lnTo>
                    <a:pt x="2838" y="2167"/>
                  </a:lnTo>
                  <a:lnTo>
                    <a:pt x="2809" y="2108"/>
                  </a:lnTo>
                  <a:lnTo>
                    <a:pt x="2779" y="2050"/>
                  </a:lnTo>
                  <a:lnTo>
                    <a:pt x="2744" y="1994"/>
                  </a:lnTo>
                  <a:lnTo>
                    <a:pt x="2744" y="1994"/>
                  </a:lnTo>
                  <a:lnTo>
                    <a:pt x="2710" y="1945"/>
                  </a:lnTo>
                  <a:lnTo>
                    <a:pt x="2676" y="1897"/>
                  </a:lnTo>
                  <a:lnTo>
                    <a:pt x="2638" y="1850"/>
                  </a:lnTo>
                  <a:lnTo>
                    <a:pt x="2600" y="1803"/>
                  </a:lnTo>
                  <a:lnTo>
                    <a:pt x="2557" y="1758"/>
                  </a:lnTo>
                  <a:lnTo>
                    <a:pt x="2514" y="1713"/>
                  </a:lnTo>
                  <a:lnTo>
                    <a:pt x="2469" y="1670"/>
                  </a:lnTo>
                  <a:lnTo>
                    <a:pt x="2420" y="1626"/>
                  </a:lnTo>
                  <a:lnTo>
                    <a:pt x="2420" y="1626"/>
                  </a:lnTo>
                  <a:lnTo>
                    <a:pt x="2350" y="1569"/>
                  </a:lnTo>
                  <a:lnTo>
                    <a:pt x="2350" y="1569"/>
                  </a:lnTo>
                  <a:lnTo>
                    <a:pt x="2278" y="1513"/>
                  </a:lnTo>
                  <a:lnTo>
                    <a:pt x="2278" y="1513"/>
                  </a:lnTo>
                  <a:lnTo>
                    <a:pt x="2202" y="1459"/>
                  </a:lnTo>
                  <a:lnTo>
                    <a:pt x="2202" y="1459"/>
                  </a:lnTo>
                  <a:lnTo>
                    <a:pt x="2124" y="1408"/>
                  </a:lnTo>
                  <a:lnTo>
                    <a:pt x="2124" y="1408"/>
                  </a:lnTo>
                  <a:lnTo>
                    <a:pt x="2023" y="1347"/>
                  </a:lnTo>
                  <a:lnTo>
                    <a:pt x="1921" y="1287"/>
                  </a:lnTo>
                  <a:lnTo>
                    <a:pt x="1818" y="1231"/>
                  </a:lnTo>
                  <a:lnTo>
                    <a:pt x="1713" y="1177"/>
                  </a:lnTo>
                  <a:lnTo>
                    <a:pt x="1713" y="1177"/>
                  </a:lnTo>
                  <a:lnTo>
                    <a:pt x="1616" y="1130"/>
                  </a:lnTo>
                  <a:lnTo>
                    <a:pt x="1520" y="1085"/>
                  </a:lnTo>
                  <a:lnTo>
                    <a:pt x="1425" y="1042"/>
                  </a:lnTo>
                  <a:lnTo>
                    <a:pt x="1329" y="1002"/>
                  </a:lnTo>
                  <a:lnTo>
                    <a:pt x="1329" y="1002"/>
                  </a:lnTo>
                  <a:lnTo>
                    <a:pt x="1153" y="930"/>
                  </a:lnTo>
                  <a:lnTo>
                    <a:pt x="983" y="864"/>
                  </a:lnTo>
                  <a:lnTo>
                    <a:pt x="983" y="864"/>
                  </a:lnTo>
                  <a:lnTo>
                    <a:pt x="686" y="752"/>
                  </a:lnTo>
                  <a:lnTo>
                    <a:pt x="686" y="752"/>
                  </a:lnTo>
                  <a:lnTo>
                    <a:pt x="451" y="662"/>
                  </a:lnTo>
                  <a:lnTo>
                    <a:pt x="451" y="662"/>
                  </a:lnTo>
                  <a:lnTo>
                    <a:pt x="352" y="622"/>
                  </a:lnTo>
                  <a:lnTo>
                    <a:pt x="260" y="586"/>
                  </a:lnTo>
                  <a:lnTo>
                    <a:pt x="260" y="586"/>
                  </a:lnTo>
                  <a:lnTo>
                    <a:pt x="183" y="550"/>
                  </a:lnTo>
                  <a:lnTo>
                    <a:pt x="116" y="517"/>
                  </a:lnTo>
                  <a:lnTo>
                    <a:pt x="116" y="517"/>
                  </a:lnTo>
                  <a:lnTo>
                    <a:pt x="89" y="503"/>
                  </a:lnTo>
                  <a:lnTo>
                    <a:pt x="65" y="487"/>
                  </a:lnTo>
                  <a:lnTo>
                    <a:pt x="44" y="472"/>
                  </a:lnTo>
                  <a:lnTo>
                    <a:pt x="28" y="458"/>
                  </a:lnTo>
                  <a:lnTo>
                    <a:pt x="28" y="458"/>
                  </a:lnTo>
                  <a:lnTo>
                    <a:pt x="13" y="445"/>
                  </a:lnTo>
                  <a:lnTo>
                    <a:pt x="13" y="445"/>
                  </a:lnTo>
                  <a:lnTo>
                    <a:pt x="6" y="431"/>
                  </a:lnTo>
                  <a:lnTo>
                    <a:pt x="6" y="431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4" y="397"/>
                  </a:lnTo>
                  <a:lnTo>
                    <a:pt x="13" y="386"/>
                  </a:lnTo>
                  <a:lnTo>
                    <a:pt x="24" y="375"/>
                  </a:lnTo>
                  <a:lnTo>
                    <a:pt x="40" y="364"/>
                  </a:lnTo>
                  <a:lnTo>
                    <a:pt x="40" y="364"/>
                  </a:lnTo>
                  <a:lnTo>
                    <a:pt x="58" y="355"/>
                  </a:lnTo>
                  <a:lnTo>
                    <a:pt x="82" y="346"/>
                  </a:lnTo>
                  <a:lnTo>
                    <a:pt x="107" y="339"/>
                  </a:lnTo>
                  <a:lnTo>
                    <a:pt x="134" y="332"/>
                  </a:lnTo>
                  <a:lnTo>
                    <a:pt x="134" y="332"/>
                  </a:lnTo>
                  <a:lnTo>
                    <a:pt x="199" y="317"/>
                  </a:lnTo>
                  <a:lnTo>
                    <a:pt x="273" y="305"/>
                  </a:lnTo>
                  <a:lnTo>
                    <a:pt x="273" y="305"/>
                  </a:lnTo>
                  <a:lnTo>
                    <a:pt x="354" y="294"/>
                  </a:lnTo>
                  <a:lnTo>
                    <a:pt x="444" y="283"/>
                  </a:lnTo>
                  <a:lnTo>
                    <a:pt x="444" y="283"/>
                  </a:lnTo>
                  <a:lnTo>
                    <a:pt x="527" y="274"/>
                  </a:lnTo>
                  <a:lnTo>
                    <a:pt x="599" y="265"/>
                  </a:lnTo>
                  <a:lnTo>
                    <a:pt x="599" y="265"/>
                  </a:lnTo>
                  <a:lnTo>
                    <a:pt x="655" y="256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16" y="240"/>
                  </a:lnTo>
                  <a:lnTo>
                    <a:pt x="731" y="234"/>
                  </a:lnTo>
                  <a:lnTo>
                    <a:pt x="741" y="229"/>
                  </a:lnTo>
                  <a:lnTo>
                    <a:pt x="749" y="224"/>
                  </a:lnTo>
                  <a:lnTo>
                    <a:pt x="749" y="224"/>
                  </a:lnTo>
                  <a:lnTo>
                    <a:pt x="754" y="218"/>
                  </a:lnTo>
                  <a:lnTo>
                    <a:pt x="754" y="213"/>
                  </a:lnTo>
                  <a:lnTo>
                    <a:pt x="752" y="207"/>
                  </a:lnTo>
                  <a:lnTo>
                    <a:pt x="749" y="202"/>
                  </a:lnTo>
                  <a:lnTo>
                    <a:pt x="749" y="202"/>
                  </a:lnTo>
                  <a:lnTo>
                    <a:pt x="743" y="197"/>
                  </a:lnTo>
                  <a:lnTo>
                    <a:pt x="743" y="197"/>
                  </a:lnTo>
                  <a:lnTo>
                    <a:pt x="736" y="193"/>
                  </a:lnTo>
                  <a:lnTo>
                    <a:pt x="736" y="193"/>
                  </a:lnTo>
                  <a:lnTo>
                    <a:pt x="727" y="188"/>
                  </a:lnTo>
                  <a:lnTo>
                    <a:pt x="727" y="188"/>
                  </a:lnTo>
                  <a:lnTo>
                    <a:pt x="716" y="184"/>
                  </a:lnTo>
                  <a:lnTo>
                    <a:pt x="716" y="184"/>
                  </a:lnTo>
                  <a:lnTo>
                    <a:pt x="682" y="171"/>
                  </a:lnTo>
                  <a:lnTo>
                    <a:pt x="642" y="160"/>
                  </a:lnTo>
                  <a:lnTo>
                    <a:pt x="642" y="160"/>
                  </a:lnTo>
                  <a:lnTo>
                    <a:pt x="597" y="150"/>
                  </a:lnTo>
                  <a:lnTo>
                    <a:pt x="549" y="139"/>
                  </a:lnTo>
                  <a:lnTo>
                    <a:pt x="549" y="139"/>
                  </a:lnTo>
                  <a:lnTo>
                    <a:pt x="448" y="117"/>
                  </a:lnTo>
                  <a:lnTo>
                    <a:pt x="448" y="117"/>
                  </a:lnTo>
                  <a:lnTo>
                    <a:pt x="350" y="99"/>
                  </a:lnTo>
                  <a:lnTo>
                    <a:pt x="350" y="99"/>
                  </a:lnTo>
                  <a:lnTo>
                    <a:pt x="264" y="83"/>
                  </a:lnTo>
                  <a:lnTo>
                    <a:pt x="264" y="83"/>
                  </a:lnTo>
                  <a:lnTo>
                    <a:pt x="186" y="67"/>
                  </a:lnTo>
                  <a:lnTo>
                    <a:pt x="186" y="67"/>
                  </a:lnTo>
                  <a:lnTo>
                    <a:pt x="123" y="52"/>
                  </a:lnTo>
                  <a:lnTo>
                    <a:pt x="123" y="52"/>
                  </a:lnTo>
                  <a:lnTo>
                    <a:pt x="100" y="45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9" y="25"/>
                  </a:lnTo>
                  <a:lnTo>
                    <a:pt x="73" y="22"/>
                  </a:lnTo>
                  <a:lnTo>
                    <a:pt x="85" y="18"/>
                  </a:lnTo>
                  <a:lnTo>
                    <a:pt x="85" y="18"/>
                  </a:lnTo>
                  <a:lnTo>
                    <a:pt x="105" y="13"/>
                  </a:lnTo>
                  <a:lnTo>
                    <a:pt x="132" y="9"/>
                  </a:lnTo>
                  <a:lnTo>
                    <a:pt x="132" y="9"/>
                  </a:lnTo>
                  <a:lnTo>
                    <a:pt x="204" y="4"/>
                  </a:lnTo>
                  <a:lnTo>
                    <a:pt x="204" y="4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4243388" y="14288"/>
              <a:ext cx="4900612" cy="6843713"/>
            </a:xfrm>
            <a:custGeom>
              <a:avLst/>
              <a:gdLst/>
              <a:ahLst/>
              <a:cxnLst>
                <a:cxn ang="0">
                  <a:pos x="305" y="0"/>
                </a:cxn>
                <a:cxn ang="0">
                  <a:pos x="201" y="5"/>
                </a:cxn>
                <a:cxn ang="0">
                  <a:pos x="83" y="25"/>
                </a:cxn>
                <a:cxn ang="0">
                  <a:pos x="98" y="40"/>
                </a:cxn>
                <a:cxn ang="0">
                  <a:pos x="280" y="83"/>
                </a:cxn>
                <a:cxn ang="0">
                  <a:pos x="567" y="139"/>
                </a:cxn>
                <a:cxn ang="0">
                  <a:pos x="736" y="184"/>
                </a:cxn>
                <a:cxn ang="0">
                  <a:pos x="776" y="213"/>
                </a:cxn>
                <a:cxn ang="0">
                  <a:pos x="747" y="238"/>
                </a:cxn>
                <a:cxn ang="0">
                  <a:pos x="469" y="285"/>
                </a:cxn>
                <a:cxn ang="0">
                  <a:pos x="220" y="319"/>
                </a:cxn>
                <a:cxn ang="0">
                  <a:pos x="64" y="370"/>
                </a:cxn>
                <a:cxn ang="0">
                  <a:pos x="31" y="409"/>
                </a:cxn>
                <a:cxn ang="0">
                  <a:pos x="60" y="460"/>
                </a:cxn>
                <a:cxn ang="0">
                  <a:pos x="152" y="519"/>
                </a:cxn>
                <a:cxn ang="0">
                  <a:pos x="493" y="664"/>
                </a:cxn>
                <a:cxn ang="0">
                  <a:pos x="1381" y="1004"/>
                </a:cxn>
                <a:cxn ang="0">
                  <a:pos x="1773" y="1179"/>
                </a:cxn>
                <a:cxn ang="0">
                  <a:pos x="2259" y="1453"/>
                </a:cxn>
                <a:cxn ang="0">
                  <a:pos x="2609" y="1729"/>
                </a:cxn>
                <a:cxn ang="0">
                  <a:pos x="2849" y="2021"/>
                </a:cxn>
                <a:cxn ang="0">
                  <a:pos x="3002" y="2329"/>
                </a:cxn>
                <a:cxn ang="0">
                  <a:pos x="3067" y="2593"/>
                </a:cxn>
                <a:cxn ang="0">
                  <a:pos x="3087" y="2887"/>
                </a:cxn>
                <a:cxn ang="0">
                  <a:pos x="3064" y="3177"/>
                </a:cxn>
                <a:cxn ang="0">
                  <a:pos x="2966" y="3619"/>
                </a:cxn>
                <a:cxn ang="0">
                  <a:pos x="2786" y="4127"/>
                </a:cxn>
                <a:cxn ang="0">
                  <a:pos x="2613" y="4311"/>
                </a:cxn>
                <a:cxn ang="0">
                  <a:pos x="2597" y="4152"/>
                </a:cxn>
                <a:cxn ang="0">
                  <a:pos x="2779" y="3709"/>
                </a:cxn>
                <a:cxn ang="0">
                  <a:pos x="2898" y="3316"/>
                </a:cxn>
                <a:cxn ang="0">
                  <a:pos x="2961" y="2910"/>
                </a:cxn>
                <a:cxn ang="0">
                  <a:pos x="2939" y="2488"/>
                </a:cxn>
                <a:cxn ang="0">
                  <a:pos x="2838" y="2167"/>
                </a:cxn>
                <a:cxn ang="0">
                  <a:pos x="2676" y="1897"/>
                </a:cxn>
                <a:cxn ang="0">
                  <a:pos x="2420" y="1626"/>
                </a:cxn>
                <a:cxn ang="0">
                  <a:pos x="2202" y="1459"/>
                </a:cxn>
                <a:cxn ang="0">
                  <a:pos x="1818" y="1231"/>
                </a:cxn>
                <a:cxn ang="0">
                  <a:pos x="1329" y="1002"/>
                </a:cxn>
                <a:cxn ang="0">
                  <a:pos x="686" y="752"/>
                </a:cxn>
                <a:cxn ang="0">
                  <a:pos x="183" y="550"/>
                </a:cxn>
                <a:cxn ang="0">
                  <a:pos x="28" y="458"/>
                </a:cxn>
                <a:cxn ang="0">
                  <a:pos x="0" y="420"/>
                </a:cxn>
                <a:cxn ang="0">
                  <a:pos x="24" y="375"/>
                </a:cxn>
                <a:cxn ang="0">
                  <a:pos x="134" y="332"/>
                </a:cxn>
                <a:cxn ang="0">
                  <a:pos x="444" y="283"/>
                </a:cxn>
                <a:cxn ang="0">
                  <a:pos x="700" y="245"/>
                </a:cxn>
                <a:cxn ang="0">
                  <a:pos x="749" y="224"/>
                </a:cxn>
                <a:cxn ang="0">
                  <a:pos x="743" y="197"/>
                </a:cxn>
                <a:cxn ang="0">
                  <a:pos x="716" y="184"/>
                </a:cxn>
                <a:cxn ang="0">
                  <a:pos x="549" y="139"/>
                </a:cxn>
                <a:cxn ang="0">
                  <a:pos x="264" y="83"/>
                </a:cxn>
                <a:cxn ang="0">
                  <a:pos x="100" y="45"/>
                </a:cxn>
                <a:cxn ang="0">
                  <a:pos x="71" y="32"/>
                </a:cxn>
                <a:cxn ang="0">
                  <a:pos x="73" y="22"/>
                </a:cxn>
                <a:cxn ang="0">
                  <a:pos x="204" y="4"/>
                </a:cxn>
              </a:cxnLst>
              <a:rect l="0" t="0" r="r" b="b"/>
              <a:pathLst>
                <a:path w="3087" h="4311">
                  <a:moveTo>
                    <a:pt x="298" y="0"/>
                  </a:moveTo>
                  <a:lnTo>
                    <a:pt x="298" y="0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305" y="0"/>
                  </a:lnTo>
                  <a:lnTo>
                    <a:pt x="305" y="0"/>
                  </a:lnTo>
                  <a:lnTo>
                    <a:pt x="309" y="0"/>
                  </a:lnTo>
                  <a:lnTo>
                    <a:pt x="309" y="0"/>
                  </a:lnTo>
                  <a:lnTo>
                    <a:pt x="312" y="0"/>
                  </a:lnTo>
                  <a:lnTo>
                    <a:pt x="312" y="0"/>
                  </a:lnTo>
                  <a:lnTo>
                    <a:pt x="201" y="5"/>
                  </a:lnTo>
                  <a:lnTo>
                    <a:pt x="201" y="5"/>
                  </a:lnTo>
                  <a:lnTo>
                    <a:pt x="156" y="9"/>
                  </a:lnTo>
                  <a:lnTo>
                    <a:pt x="121" y="14"/>
                  </a:lnTo>
                  <a:lnTo>
                    <a:pt x="121" y="14"/>
                  </a:lnTo>
                  <a:lnTo>
                    <a:pt x="98" y="18"/>
                  </a:lnTo>
                  <a:lnTo>
                    <a:pt x="89" y="22"/>
                  </a:lnTo>
                  <a:lnTo>
                    <a:pt x="83" y="25"/>
                  </a:lnTo>
                  <a:lnTo>
                    <a:pt x="83" y="25"/>
                  </a:lnTo>
                  <a:lnTo>
                    <a:pt x="82" y="29"/>
                  </a:lnTo>
                  <a:lnTo>
                    <a:pt x="83" y="32"/>
                  </a:lnTo>
                  <a:lnTo>
                    <a:pt x="89" y="36"/>
                  </a:lnTo>
                  <a:lnTo>
                    <a:pt x="98" y="40"/>
                  </a:lnTo>
                  <a:lnTo>
                    <a:pt x="98" y="40"/>
                  </a:lnTo>
                  <a:lnTo>
                    <a:pt x="116" y="47"/>
                  </a:lnTo>
                  <a:lnTo>
                    <a:pt x="139" y="52"/>
                  </a:lnTo>
                  <a:lnTo>
                    <a:pt x="139" y="52"/>
                  </a:lnTo>
                  <a:lnTo>
                    <a:pt x="202" y="69"/>
                  </a:lnTo>
                  <a:lnTo>
                    <a:pt x="202" y="69"/>
                  </a:lnTo>
                  <a:lnTo>
                    <a:pt x="280" y="83"/>
                  </a:lnTo>
                  <a:lnTo>
                    <a:pt x="280" y="83"/>
                  </a:lnTo>
                  <a:lnTo>
                    <a:pt x="366" y="99"/>
                  </a:lnTo>
                  <a:lnTo>
                    <a:pt x="366" y="99"/>
                  </a:lnTo>
                  <a:lnTo>
                    <a:pt x="466" y="119"/>
                  </a:lnTo>
                  <a:lnTo>
                    <a:pt x="466" y="119"/>
                  </a:lnTo>
                  <a:lnTo>
                    <a:pt x="567" y="139"/>
                  </a:lnTo>
                  <a:lnTo>
                    <a:pt x="567" y="139"/>
                  </a:lnTo>
                  <a:lnTo>
                    <a:pt x="615" y="150"/>
                  </a:lnTo>
                  <a:lnTo>
                    <a:pt x="660" y="160"/>
                  </a:lnTo>
                  <a:lnTo>
                    <a:pt x="660" y="160"/>
                  </a:lnTo>
                  <a:lnTo>
                    <a:pt x="702" y="173"/>
                  </a:lnTo>
                  <a:lnTo>
                    <a:pt x="736" y="184"/>
                  </a:lnTo>
                  <a:lnTo>
                    <a:pt x="736" y="184"/>
                  </a:lnTo>
                  <a:lnTo>
                    <a:pt x="752" y="191"/>
                  </a:lnTo>
                  <a:lnTo>
                    <a:pt x="765" y="198"/>
                  </a:lnTo>
                  <a:lnTo>
                    <a:pt x="772" y="206"/>
                  </a:lnTo>
                  <a:lnTo>
                    <a:pt x="776" y="213"/>
                  </a:lnTo>
                  <a:lnTo>
                    <a:pt x="776" y="213"/>
                  </a:lnTo>
                  <a:lnTo>
                    <a:pt x="776" y="216"/>
                  </a:lnTo>
                  <a:lnTo>
                    <a:pt x="776" y="218"/>
                  </a:lnTo>
                  <a:lnTo>
                    <a:pt x="770" y="225"/>
                  </a:lnTo>
                  <a:lnTo>
                    <a:pt x="761" y="233"/>
                  </a:lnTo>
                  <a:lnTo>
                    <a:pt x="747" y="238"/>
                  </a:lnTo>
                  <a:lnTo>
                    <a:pt x="747" y="238"/>
                  </a:lnTo>
                  <a:lnTo>
                    <a:pt x="727" y="245"/>
                  </a:lnTo>
                  <a:lnTo>
                    <a:pt x="705" y="251"/>
                  </a:lnTo>
                  <a:lnTo>
                    <a:pt x="646" y="261"/>
                  </a:lnTo>
                  <a:lnTo>
                    <a:pt x="646" y="261"/>
                  </a:lnTo>
                  <a:lnTo>
                    <a:pt x="567" y="274"/>
                  </a:lnTo>
                  <a:lnTo>
                    <a:pt x="469" y="285"/>
                  </a:lnTo>
                  <a:lnTo>
                    <a:pt x="469" y="285"/>
                  </a:lnTo>
                  <a:lnTo>
                    <a:pt x="469" y="285"/>
                  </a:lnTo>
                  <a:lnTo>
                    <a:pt x="361" y="298"/>
                  </a:lnTo>
                  <a:lnTo>
                    <a:pt x="264" y="310"/>
                  </a:lnTo>
                  <a:lnTo>
                    <a:pt x="264" y="310"/>
                  </a:lnTo>
                  <a:lnTo>
                    <a:pt x="220" y="319"/>
                  </a:lnTo>
                  <a:lnTo>
                    <a:pt x="181" y="328"/>
                  </a:lnTo>
                  <a:lnTo>
                    <a:pt x="145" y="337"/>
                  </a:lnTo>
                  <a:lnTo>
                    <a:pt x="114" y="346"/>
                  </a:lnTo>
                  <a:lnTo>
                    <a:pt x="114" y="346"/>
                  </a:lnTo>
                  <a:lnTo>
                    <a:pt x="85" y="357"/>
                  </a:lnTo>
                  <a:lnTo>
                    <a:pt x="64" y="370"/>
                  </a:lnTo>
                  <a:lnTo>
                    <a:pt x="47" y="382"/>
                  </a:lnTo>
                  <a:lnTo>
                    <a:pt x="40" y="388"/>
                  </a:lnTo>
                  <a:lnTo>
                    <a:pt x="37" y="395"/>
                  </a:lnTo>
                  <a:lnTo>
                    <a:pt x="37" y="395"/>
                  </a:lnTo>
                  <a:lnTo>
                    <a:pt x="33" y="402"/>
                  </a:lnTo>
                  <a:lnTo>
                    <a:pt x="31" y="409"/>
                  </a:lnTo>
                  <a:lnTo>
                    <a:pt x="31" y="417"/>
                  </a:lnTo>
                  <a:lnTo>
                    <a:pt x="33" y="426"/>
                  </a:lnTo>
                  <a:lnTo>
                    <a:pt x="37" y="433"/>
                  </a:lnTo>
                  <a:lnTo>
                    <a:pt x="42" y="442"/>
                  </a:lnTo>
                  <a:lnTo>
                    <a:pt x="51" y="451"/>
                  </a:lnTo>
                  <a:lnTo>
                    <a:pt x="60" y="460"/>
                  </a:lnTo>
                  <a:lnTo>
                    <a:pt x="60" y="460"/>
                  </a:lnTo>
                  <a:lnTo>
                    <a:pt x="78" y="474"/>
                  </a:lnTo>
                  <a:lnTo>
                    <a:pt x="100" y="489"/>
                  </a:lnTo>
                  <a:lnTo>
                    <a:pt x="123" y="503"/>
                  </a:lnTo>
                  <a:lnTo>
                    <a:pt x="152" y="519"/>
                  </a:lnTo>
                  <a:lnTo>
                    <a:pt x="152" y="519"/>
                  </a:lnTo>
                  <a:lnTo>
                    <a:pt x="219" y="552"/>
                  </a:lnTo>
                  <a:lnTo>
                    <a:pt x="298" y="586"/>
                  </a:lnTo>
                  <a:lnTo>
                    <a:pt x="298" y="586"/>
                  </a:lnTo>
                  <a:lnTo>
                    <a:pt x="390" y="624"/>
                  </a:lnTo>
                  <a:lnTo>
                    <a:pt x="493" y="664"/>
                  </a:lnTo>
                  <a:lnTo>
                    <a:pt x="493" y="664"/>
                  </a:lnTo>
                  <a:lnTo>
                    <a:pt x="731" y="752"/>
                  </a:lnTo>
                  <a:lnTo>
                    <a:pt x="731" y="752"/>
                  </a:lnTo>
                  <a:lnTo>
                    <a:pt x="1030" y="865"/>
                  </a:lnTo>
                  <a:lnTo>
                    <a:pt x="1030" y="865"/>
                  </a:lnTo>
                  <a:lnTo>
                    <a:pt x="1203" y="932"/>
                  </a:lnTo>
                  <a:lnTo>
                    <a:pt x="1381" y="1004"/>
                  </a:lnTo>
                  <a:lnTo>
                    <a:pt x="1381" y="1004"/>
                  </a:lnTo>
                  <a:lnTo>
                    <a:pt x="1479" y="1044"/>
                  </a:lnTo>
                  <a:lnTo>
                    <a:pt x="1576" y="1087"/>
                  </a:lnTo>
                  <a:lnTo>
                    <a:pt x="1674" y="1132"/>
                  </a:lnTo>
                  <a:lnTo>
                    <a:pt x="1773" y="1179"/>
                  </a:lnTo>
                  <a:lnTo>
                    <a:pt x="1773" y="1179"/>
                  </a:lnTo>
                  <a:lnTo>
                    <a:pt x="1879" y="1233"/>
                  </a:lnTo>
                  <a:lnTo>
                    <a:pt x="1985" y="1289"/>
                  </a:lnTo>
                  <a:lnTo>
                    <a:pt x="2090" y="1349"/>
                  </a:lnTo>
                  <a:lnTo>
                    <a:pt x="2193" y="1410"/>
                  </a:lnTo>
                  <a:lnTo>
                    <a:pt x="2193" y="1410"/>
                  </a:lnTo>
                  <a:lnTo>
                    <a:pt x="2259" y="1453"/>
                  </a:lnTo>
                  <a:lnTo>
                    <a:pt x="2324" y="1497"/>
                  </a:lnTo>
                  <a:lnTo>
                    <a:pt x="2387" y="1542"/>
                  </a:lnTo>
                  <a:lnTo>
                    <a:pt x="2447" y="1587"/>
                  </a:lnTo>
                  <a:lnTo>
                    <a:pt x="2503" y="1634"/>
                  </a:lnTo>
                  <a:lnTo>
                    <a:pt x="2557" y="1682"/>
                  </a:lnTo>
                  <a:lnTo>
                    <a:pt x="2609" y="1729"/>
                  </a:lnTo>
                  <a:lnTo>
                    <a:pt x="2658" y="1780"/>
                  </a:lnTo>
                  <a:lnTo>
                    <a:pt x="2658" y="1780"/>
                  </a:lnTo>
                  <a:lnTo>
                    <a:pt x="2710" y="1837"/>
                  </a:lnTo>
                  <a:lnTo>
                    <a:pt x="2761" y="1897"/>
                  </a:lnTo>
                  <a:lnTo>
                    <a:pt x="2808" y="1958"/>
                  </a:lnTo>
                  <a:lnTo>
                    <a:pt x="2849" y="2021"/>
                  </a:lnTo>
                  <a:lnTo>
                    <a:pt x="2889" y="2084"/>
                  </a:lnTo>
                  <a:lnTo>
                    <a:pt x="2925" y="2151"/>
                  </a:lnTo>
                  <a:lnTo>
                    <a:pt x="2957" y="2218"/>
                  </a:lnTo>
                  <a:lnTo>
                    <a:pt x="2986" y="2288"/>
                  </a:lnTo>
                  <a:lnTo>
                    <a:pt x="2986" y="2288"/>
                  </a:lnTo>
                  <a:lnTo>
                    <a:pt x="3002" y="2329"/>
                  </a:lnTo>
                  <a:lnTo>
                    <a:pt x="3017" y="2371"/>
                  </a:lnTo>
                  <a:lnTo>
                    <a:pt x="3029" y="2414"/>
                  </a:lnTo>
                  <a:lnTo>
                    <a:pt x="3040" y="2458"/>
                  </a:lnTo>
                  <a:lnTo>
                    <a:pt x="3051" y="2503"/>
                  </a:lnTo>
                  <a:lnTo>
                    <a:pt x="3060" y="2548"/>
                  </a:lnTo>
                  <a:lnTo>
                    <a:pt x="3067" y="2593"/>
                  </a:lnTo>
                  <a:lnTo>
                    <a:pt x="3074" y="2640"/>
                  </a:lnTo>
                  <a:lnTo>
                    <a:pt x="3080" y="2688"/>
                  </a:lnTo>
                  <a:lnTo>
                    <a:pt x="3083" y="2737"/>
                  </a:lnTo>
                  <a:lnTo>
                    <a:pt x="3087" y="2786"/>
                  </a:lnTo>
                  <a:lnTo>
                    <a:pt x="3087" y="2834"/>
                  </a:lnTo>
                  <a:lnTo>
                    <a:pt x="3087" y="2887"/>
                  </a:lnTo>
                  <a:lnTo>
                    <a:pt x="3087" y="2937"/>
                  </a:lnTo>
                  <a:lnTo>
                    <a:pt x="3083" y="2989"/>
                  </a:lnTo>
                  <a:lnTo>
                    <a:pt x="3080" y="3043"/>
                  </a:lnTo>
                  <a:lnTo>
                    <a:pt x="3080" y="3043"/>
                  </a:lnTo>
                  <a:lnTo>
                    <a:pt x="3073" y="3110"/>
                  </a:lnTo>
                  <a:lnTo>
                    <a:pt x="3064" y="3177"/>
                  </a:lnTo>
                  <a:lnTo>
                    <a:pt x="3053" y="3247"/>
                  </a:lnTo>
                  <a:lnTo>
                    <a:pt x="3040" y="3318"/>
                  </a:lnTo>
                  <a:lnTo>
                    <a:pt x="3026" y="3391"/>
                  </a:lnTo>
                  <a:lnTo>
                    <a:pt x="3008" y="3465"/>
                  </a:lnTo>
                  <a:lnTo>
                    <a:pt x="2988" y="3541"/>
                  </a:lnTo>
                  <a:lnTo>
                    <a:pt x="2966" y="3619"/>
                  </a:lnTo>
                  <a:lnTo>
                    <a:pt x="2943" y="3700"/>
                  </a:lnTo>
                  <a:lnTo>
                    <a:pt x="2916" y="3781"/>
                  </a:lnTo>
                  <a:lnTo>
                    <a:pt x="2887" y="3864"/>
                  </a:lnTo>
                  <a:lnTo>
                    <a:pt x="2856" y="3950"/>
                  </a:lnTo>
                  <a:lnTo>
                    <a:pt x="2822" y="4037"/>
                  </a:lnTo>
                  <a:lnTo>
                    <a:pt x="2786" y="4127"/>
                  </a:lnTo>
                  <a:lnTo>
                    <a:pt x="2748" y="4219"/>
                  </a:lnTo>
                  <a:lnTo>
                    <a:pt x="2707" y="4311"/>
                  </a:lnTo>
                  <a:lnTo>
                    <a:pt x="2707" y="4311"/>
                  </a:lnTo>
                  <a:lnTo>
                    <a:pt x="2660" y="4311"/>
                  </a:lnTo>
                  <a:lnTo>
                    <a:pt x="2660" y="4311"/>
                  </a:lnTo>
                  <a:lnTo>
                    <a:pt x="2613" y="4311"/>
                  </a:lnTo>
                  <a:lnTo>
                    <a:pt x="2613" y="4311"/>
                  </a:lnTo>
                  <a:lnTo>
                    <a:pt x="2568" y="4311"/>
                  </a:lnTo>
                  <a:lnTo>
                    <a:pt x="2568" y="4311"/>
                  </a:lnTo>
                  <a:lnTo>
                    <a:pt x="2521" y="4311"/>
                  </a:lnTo>
                  <a:lnTo>
                    <a:pt x="2521" y="4311"/>
                  </a:lnTo>
                  <a:lnTo>
                    <a:pt x="2597" y="4152"/>
                  </a:lnTo>
                  <a:lnTo>
                    <a:pt x="2631" y="4075"/>
                  </a:lnTo>
                  <a:lnTo>
                    <a:pt x="2665" y="3999"/>
                  </a:lnTo>
                  <a:lnTo>
                    <a:pt x="2696" y="3923"/>
                  </a:lnTo>
                  <a:lnTo>
                    <a:pt x="2725" y="3851"/>
                  </a:lnTo>
                  <a:lnTo>
                    <a:pt x="2753" y="3779"/>
                  </a:lnTo>
                  <a:lnTo>
                    <a:pt x="2779" y="3709"/>
                  </a:lnTo>
                  <a:lnTo>
                    <a:pt x="2802" y="3640"/>
                  </a:lnTo>
                  <a:lnTo>
                    <a:pt x="2826" y="3574"/>
                  </a:lnTo>
                  <a:lnTo>
                    <a:pt x="2845" y="3507"/>
                  </a:lnTo>
                  <a:lnTo>
                    <a:pt x="2865" y="3442"/>
                  </a:lnTo>
                  <a:lnTo>
                    <a:pt x="2881" y="3379"/>
                  </a:lnTo>
                  <a:lnTo>
                    <a:pt x="2898" y="3316"/>
                  </a:lnTo>
                  <a:lnTo>
                    <a:pt x="2910" y="3256"/>
                  </a:lnTo>
                  <a:lnTo>
                    <a:pt x="2923" y="3195"/>
                  </a:lnTo>
                  <a:lnTo>
                    <a:pt x="2923" y="3195"/>
                  </a:lnTo>
                  <a:lnTo>
                    <a:pt x="2941" y="3098"/>
                  </a:lnTo>
                  <a:lnTo>
                    <a:pt x="2954" y="3002"/>
                  </a:lnTo>
                  <a:lnTo>
                    <a:pt x="2961" y="2910"/>
                  </a:lnTo>
                  <a:lnTo>
                    <a:pt x="2964" y="2820"/>
                  </a:lnTo>
                  <a:lnTo>
                    <a:pt x="2964" y="2733"/>
                  </a:lnTo>
                  <a:lnTo>
                    <a:pt x="2961" y="2649"/>
                  </a:lnTo>
                  <a:lnTo>
                    <a:pt x="2952" y="2567"/>
                  </a:lnTo>
                  <a:lnTo>
                    <a:pt x="2946" y="2526"/>
                  </a:lnTo>
                  <a:lnTo>
                    <a:pt x="2939" y="2488"/>
                  </a:lnTo>
                  <a:lnTo>
                    <a:pt x="2939" y="2488"/>
                  </a:lnTo>
                  <a:lnTo>
                    <a:pt x="2925" y="2420"/>
                  </a:lnTo>
                  <a:lnTo>
                    <a:pt x="2909" y="2355"/>
                  </a:lnTo>
                  <a:lnTo>
                    <a:pt x="2887" y="2292"/>
                  </a:lnTo>
                  <a:lnTo>
                    <a:pt x="2865" y="2229"/>
                  </a:lnTo>
                  <a:lnTo>
                    <a:pt x="2838" y="2167"/>
                  </a:lnTo>
                  <a:lnTo>
                    <a:pt x="2809" y="2108"/>
                  </a:lnTo>
                  <a:lnTo>
                    <a:pt x="2779" y="2050"/>
                  </a:lnTo>
                  <a:lnTo>
                    <a:pt x="2744" y="1994"/>
                  </a:lnTo>
                  <a:lnTo>
                    <a:pt x="2744" y="1994"/>
                  </a:lnTo>
                  <a:lnTo>
                    <a:pt x="2710" y="1945"/>
                  </a:lnTo>
                  <a:lnTo>
                    <a:pt x="2676" y="1897"/>
                  </a:lnTo>
                  <a:lnTo>
                    <a:pt x="2638" y="1850"/>
                  </a:lnTo>
                  <a:lnTo>
                    <a:pt x="2600" y="1803"/>
                  </a:lnTo>
                  <a:lnTo>
                    <a:pt x="2557" y="1758"/>
                  </a:lnTo>
                  <a:lnTo>
                    <a:pt x="2514" y="1713"/>
                  </a:lnTo>
                  <a:lnTo>
                    <a:pt x="2469" y="1670"/>
                  </a:lnTo>
                  <a:lnTo>
                    <a:pt x="2420" y="1626"/>
                  </a:lnTo>
                  <a:lnTo>
                    <a:pt x="2420" y="1626"/>
                  </a:lnTo>
                  <a:lnTo>
                    <a:pt x="2350" y="1569"/>
                  </a:lnTo>
                  <a:lnTo>
                    <a:pt x="2350" y="1569"/>
                  </a:lnTo>
                  <a:lnTo>
                    <a:pt x="2278" y="1513"/>
                  </a:lnTo>
                  <a:lnTo>
                    <a:pt x="2278" y="1513"/>
                  </a:lnTo>
                  <a:lnTo>
                    <a:pt x="2202" y="1459"/>
                  </a:lnTo>
                  <a:lnTo>
                    <a:pt x="2202" y="1459"/>
                  </a:lnTo>
                  <a:lnTo>
                    <a:pt x="2124" y="1408"/>
                  </a:lnTo>
                  <a:lnTo>
                    <a:pt x="2124" y="1408"/>
                  </a:lnTo>
                  <a:lnTo>
                    <a:pt x="2023" y="1347"/>
                  </a:lnTo>
                  <a:lnTo>
                    <a:pt x="1921" y="1287"/>
                  </a:lnTo>
                  <a:lnTo>
                    <a:pt x="1818" y="1231"/>
                  </a:lnTo>
                  <a:lnTo>
                    <a:pt x="1713" y="1177"/>
                  </a:lnTo>
                  <a:lnTo>
                    <a:pt x="1713" y="1177"/>
                  </a:lnTo>
                  <a:lnTo>
                    <a:pt x="1616" y="1130"/>
                  </a:lnTo>
                  <a:lnTo>
                    <a:pt x="1520" y="1085"/>
                  </a:lnTo>
                  <a:lnTo>
                    <a:pt x="1425" y="1042"/>
                  </a:lnTo>
                  <a:lnTo>
                    <a:pt x="1329" y="1002"/>
                  </a:lnTo>
                  <a:lnTo>
                    <a:pt x="1329" y="1002"/>
                  </a:lnTo>
                  <a:lnTo>
                    <a:pt x="1153" y="930"/>
                  </a:lnTo>
                  <a:lnTo>
                    <a:pt x="983" y="864"/>
                  </a:lnTo>
                  <a:lnTo>
                    <a:pt x="983" y="864"/>
                  </a:lnTo>
                  <a:lnTo>
                    <a:pt x="686" y="752"/>
                  </a:lnTo>
                  <a:lnTo>
                    <a:pt x="686" y="752"/>
                  </a:lnTo>
                  <a:lnTo>
                    <a:pt x="451" y="662"/>
                  </a:lnTo>
                  <a:lnTo>
                    <a:pt x="451" y="662"/>
                  </a:lnTo>
                  <a:lnTo>
                    <a:pt x="352" y="622"/>
                  </a:lnTo>
                  <a:lnTo>
                    <a:pt x="260" y="586"/>
                  </a:lnTo>
                  <a:lnTo>
                    <a:pt x="260" y="586"/>
                  </a:lnTo>
                  <a:lnTo>
                    <a:pt x="183" y="550"/>
                  </a:lnTo>
                  <a:lnTo>
                    <a:pt x="116" y="517"/>
                  </a:lnTo>
                  <a:lnTo>
                    <a:pt x="116" y="517"/>
                  </a:lnTo>
                  <a:lnTo>
                    <a:pt x="89" y="503"/>
                  </a:lnTo>
                  <a:lnTo>
                    <a:pt x="65" y="487"/>
                  </a:lnTo>
                  <a:lnTo>
                    <a:pt x="44" y="472"/>
                  </a:lnTo>
                  <a:lnTo>
                    <a:pt x="28" y="458"/>
                  </a:lnTo>
                  <a:lnTo>
                    <a:pt x="28" y="458"/>
                  </a:lnTo>
                  <a:lnTo>
                    <a:pt x="13" y="445"/>
                  </a:lnTo>
                  <a:lnTo>
                    <a:pt x="13" y="445"/>
                  </a:lnTo>
                  <a:lnTo>
                    <a:pt x="6" y="431"/>
                  </a:lnTo>
                  <a:lnTo>
                    <a:pt x="6" y="431"/>
                  </a:lnTo>
                  <a:lnTo>
                    <a:pt x="0" y="420"/>
                  </a:lnTo>
                  <a:lnTo>
                    <a:pt x="0" y="420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4" y="397"/>
                  </a:lnTo>
                  <a:lnTo>
                    <a:pt x="13" y="386"/>
                  </a:lnTo>
                  <a:lnTo>
                    <a:pt x="24" y="375"/>
                  </a:lnTo>
                  <a:lnTo>
                    <a:pt x="40" y="364"/>
                  </a:lnTo>
                  <a:lnTo>
                    <a:pt x="40" y="364"/>
                  </a:lnTo>
                  <a:lnTo>
                    <a:pt x="58" y="355"/>
                  </a:lnTo>
                  <a:lnTo>
                    <a:pt x="82" y="346"/>
                  </a:lnTo>
                  <a:lnTo>
                    <a:pt x="107" y="339"/>
                  </a:lnTo>
                  <a:lnTo>
                    <a:pt x="134" y="332"/>
                  </a:lnTo>
                  <a:lnTo>
                    <a:pt x="134" y="332"/>
                  </a:lnTo>
                  <a:lnTo>
                    <a:pt x="199" y="317"/>
                  </a:lnTo>
                  <a:lnTo>
                    <a:pt x="273" y="305"/>
                  </a:lnTo>
                  <a:lnTo>
                    <a:pt x="273" y="305"/>
                  </a:lnTo>
                  <a:lnTo>
                    <a:pt x="354" y="294"/>
                  </a:lnTo>
                  <a:lnTo>
                    <a:pt x="444" y="283"/>
                  </a:lnTo>
                  <a:lnTo>
                    <a:pt x="444" y="283"/>
                  </a:lnTo>
                  <a:lnTo>
                    <a:pt x="527" y="274"/>
                  </a:lnTo>
                  <a:lnTo>
                    <a:pt x="599" y="265"/>
                  </a:lnTo>
                  <a:lnTo>
                    <a:pt x="599" y="265"/>
                  </a:lnTo>
                  <a:lnTo>
                    <a:pt x="655" y="256"/>
                  </a:lnTo>
                  <a:lnTo>
                    <a:pt x="700" y="245"/>
                  </a:lnTo>
                  <a:lnTo>
                    <a:pt x="700" y="245"/>
                  </a:lnTo>
                  <a:lnTo>
                    <a:pt x="716" y="240"/>
                  </a:lnTo>
                  <a:lnTo>
                    <a:pt x="731" y="234"/>
                  </a:lnTo>
                  <a:lnTo>
                    <a:pt x="741" y="229"/>
                  </a:lnTo>
                  <a:lnTo>
                    <a:pt x="749" y="224"/>
                  </a:lnTo>
                  <a:lnTo>
                    <a:pt x="749" y="224"/>
                  </a:lnTo>
                  <a:lnTo>
                    <a:pt x="754" y="218"/>
                  </a:lnTo>
                  <a:lnTo>
                    <a:pt x="754" y="213"/>
                  </a:lnTo>
                  <a:lnTo>
                    <a:pt x="752" y="207"/>
                  </a:lnTo>
                  <a:lnTo>
                    <a:pt x="749" y="202"/>
                  </a:lnTo>
                  <a:lnTo>
                    <a:pt x="749" y="202"/>
                  </a:lnTo>
                  <a:lnTo>
                    <a:pt x="743" y="197"/>
                  </a:lnTo>
                  <a:lnTo>
                    <a:pt x="743" y="197"/>
                  </a:lnTo>
                  <a:lnTo>
                    <a:pt x="736" y="193"/>
                  </a:lnTo>
                  <a:lnTo>
                    <a:pt x="736" y="193"/>
                  </a:lnTo>
                  <a:lnTo>
                    <a:pt x="727" y="188"/>
                  </a:lnTo>
                  <a:lnTo>
                    <a:pt x="727" y="188"/>
                  </a:lnTo>
                  <a:lnTo>
                    <a:pt x="716" y="184"/>
                  </a:lnTo>
                  <a:lnTo>
                    <a:pt x="716" y="184"/>
                  </a:lnTo>
                  <a:lnTo>
                    <a:pt x="682" y="171"/>
                  </a:lnTo>
                  <a:lnTo>
                    <a:pt x="642" y="160"/>
                  </a:lnTo>
                  <a:lnTo>
                    <a:pt x="642" y="160"/>
                  </a:lnTo>
                  <a:lnTo>
                    <a:pt x="597" y="150"/>
                  </a:lnTo>
                  <a:lnTo>
                    <a:pt x="549" y="139"/>
                  </a:lnTo>
                  <a:lnTo>
                    <a:pt x="549" y="139"/>
                  </a:lnTo>
                  <a:lnTo>
                    <a:pt x="448" y="117"/>
                  </a:lnTo>
                  <a:lnTo>
                    <a:pt x="448" y="117"/>
                  </a:lnTo>
                  <a:lnTo>
                    <a:pt x="350" y="99"/>
                  </a:lnTo>
                  <a:lnTo>
                    <a:pt x="350" y="99"/>
                  </a:lnTo>
                  <a:lnTo>
                    <a:pt x="264" y="83"/>
                  </a:lnTo>
                  <a:lnTo>
                    <a:pt x="264" y="83"/>
                  </a:lnTo>
                  <a:lnTo>
                    <a:pt x="186" y="67"/>
                  </a:lnTo>
                  <a:lnTo>
                    <a:pt x="186" y="67"/>
                  </a:lnTo>
                  <a:lnTo>
                    <a:pt x="123" y="52"/>
                  </a:lnTo>
                  <a:lnTo>
                    <a:pt x="123" y="52"/>
                  </a:lnTo>
                  <a:lnTo>
                    <a:pt x="100" y="45"/>
                  </a:lnTo>
                  <a:lnTo>
                    <a:pt x="82" y="40"/>
                  </a:lnTo>
                  <a:lnTo>
                    <a:pt x="82" y="40"/>
                  </a:lnTo>
                  <a:lnTo>
                    <a:pt x="76" y="36"/>
                  </a:lnTo>
                  <a:lnTo>
                    <a:pt x="76" y="36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69" y="31"/>
                  </a:lnTo>
                  <a:lnTo>
                    <a:pt x="69" y="31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9" y="25"/>
                  </a:lnTo>
                  <a:lnTo>
                    <a:pt x="73" y="22"/>
                  </a:lnTo>
                  <a:lnTo>
                    <a:pt x="85" y="18"/>
                  </a:lnTo>
                  <a:lnTo>
                    <a:pt x="85" y="18"/>
                  </a:lnTo>
                  <a:lnTo>
                    <a:pt x="105" y="13"/>
                  </a:lnTo>
                  <a:lnTo>
                    <a:pt x="132" y="9"/>
                  </a:lnTo>
                  <a:lnTo>
                    <a:pt x="132" y="9"/>
                  </a:lnTo>
                  <a:lnTo>
                    <a:pt x="204" y="4"/>
                  </a:lnTo>
                  <a:lnTo>
                    <a:pt x="204" y="4"/>
                  </a:lnTo>
                  <a:lnTo>
                    <a:pt x="298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4206875" y="14288"/>
              <a:ext cx="4741862" cy="6843713"/>
            </a:xfrm>
            <a:custGeom>
              <a:avLst/>
              <a:gdLst/>
              <a:ahLst/>
              <a:cxnLst>
                <a:cxn ang="0">
                  <a:pos x="317" y="0"/>
                </a:cxn>
                <a:cxn ang="0">
                  <a:pos x="227" y="4"/>
                </a:cxn>
                <a:cxn ang="0">
                  <a:pos x="96" y="22"/>
                </a:cxn>
                <a:cxn ang="0">
                  <a:pos x="94" y="32"/>
                </a:cxn>
                <a:cxn ang="0">
                  <a:pos x="123" y="45"/>
                </a:cxn>
                <a:cxn ang="0">
                  <a:pos x="287" y="83"/>
                </a:cxn>
                <a:cxn ang="0">
                  <a:pos x="572" y="139"/>
                </a:cxn>
                <a:cxn ang="0">
                  <a:pos x="739" y="184"/>
                </a:cxn>
                <a:cxn ang="0">
                  <a:pos x="766" y="197"/>
                </a:cxn>
                <a:cxn ang="0">
                  <a:pos x="772" y="224"/>
                </a:cxn>
                <a:cxn ang="0">
                  <a:pos x="723" y="245"/>
                </a:cxn>
                <a:cxn ang="0">
                  <a:pos x="467" y="283"/>
                </a:cxn>
                <a:cxn ang="0">
                  <a:pos x="157" y="332"/>
                </a:cxn>
                <a:cxn ang="0">
                  <a:pos x="47" y="375"/>
                </a:cxn>
                <a:cxn ang="0">
                  <a:pos x="23" y="420"/>
                </a:cxn>
                <a:cxn ang="0">
                  <a:pos x="51" y="458"/>
                </a:cxn>
                <a:cxn ang="0">
                  <a:pos x="206" y="550"/>
                </a:cxn>
                <a:cxn ang="0">
                  <a:pos x="709" y="752"/>
                </a:cxn>
                <a:cxn ang="0">
                  <a:pos x="1352" y="1002"/>
                </a:cxn>
                <a:cxn ang="0">
                  <a:pos x="1841" y="1231"/>
                </a:cxn>
                <a:cxn ang="0">
                  <a:pos x="2225" y="1459"/>
                </a:cxn>
                <a:cxn ang="0">
                  <a:pos x="2443" y="1626"/>
                </a:cxn>
                <a:cxn ang="0">
                  <a:pos x="2699" y="1897"/>
                </a:cxn>
                <a:cxn ang="0">
                  <a:pos x="2861" y="2167"/>
                </a:cxn>
                <a:cxn ang="0">
                  <a:pos x="2962" y="2488"/>
                </a:cxn>
                <a:cxn ang="0">
                  <a:pos x="2984" y="2910"/>
                </a:cxn>
                <a:cxn ang="0">
                  <a:pos x="2921" y="3316"/>
                </a:cxn>
                <a:cxn ang="0">
                  <a:pos x="2802" y="3709"/>
                </a:cxn>
                <a:cxn ang="0">
                  <a:pos x="2620" y="4152"/>
                </a:cxn>
                <a:cxn ang="0">
                  <a:pos x="2475" y="4311"/>
                </a:cxn>
                <a:cxn ang="0">
                  <a:pos x="2522" y="4075"/>
                </a:cxn>
                <a:cxn ang="0">
                  <a:pos x="2706" y="3640"/>
                </a:cxn>
                <a:cxn ang="0">
                  <a:pos x="2827" y="3254"/>
                </a:cxn>
                <a:cxn ang="0">
                  <a:pos x="2894" y="2818"/>
                </a:cxn>
                <a:cxn ang="0">
                  <a:pos x="2877" y="2486"/>
                </a:cxn>
                <a:cxn ang="0">
                  <a:pos x="2787" y="2167"/>
                </a:cxn>
                <a:cxn ang="0">
                  <a:pos x="2634" y="1895"/>
                </a:cxn>
                <a:cxn ang="0">
                  <a:pos x="2385" y="1625"/>
                </a:cxn>
                <a:cxn ang="0">
                  <a:pos x="2173" y="1459"/>
                </a:cxn>
                <a:cxn ang="0">
                  <a:pos x="1794" y="1230"/>
                </a:cxn>
                <a:cxn ang="0">
                  <a:pos x="1311" y="1001"/>
                </a:cxn>
                <a:cxn ang="0">
                  <a:pos x="676" y="750"/>
                </a:cxn>
                <a:cxn ang="0">
                  <a:pos x="177" y="550"/>
                </a:cxn>
                <a:cxn ang="0">
                  <a:pos x="25" y="458"/>
                </a:cxn>
                <a:cxn ang="0">
                  <a:pos x="0" y="418"/>
                </a:cxn>
                <a:cxn ang="0">
                  <a:pos x="13" y="384"/>
                </a:cxn>
                <a:cxn ang="0">
                  <a:pos x="108" y="337"/>
                </a:cxn>
                <a:cxn ang="0">
                  <a:pos x="357" y="292"/>
                </a:cxn>
                <a:cxn ang="0">
                  <a:pos x="662" y="254"/>
                </a:cxn>
                <a:cxn ang="0">
                  <a:pos x="755" y="224"/>
                </a:cxn>
                <a:cxn ang="0">
                  <a:pos x="755" y="200"/>
                </a:cxn>
                <a:cxn ang="0">
                  <a:pos x="734" y="188"/>
                </a:cxn>
                <a:cxn ang="0">
                  <a:pos x="606" y="148"/>
                </a:cxn>
                <a:cxn ang="0">
                  <a:pos x="359" y="99"/>
                </a:cxn>
                <a:cxn ang="0">
                  <a:pos x="135" y="52"/>
                </a:cxn>
                <a:cxn ang="0">
                  <a:pos x="83" y="32"/>
                </a:cxn>
                <a:cxn ang="0">
                  <a:pos x="81" y="23"/>
                </a:cxn>
                <a:cxn ang="0">
                  <a:pos x="144" y="9"/>
                </a:cxn>
              </a:cxnLst>
              <a:rect l="0" t="0" r="r" b="b"/>
              <a:pathLst>
                <a:path w="2987" h="4311">
                  <a:moveTo>
                    <a:pt x="312" y="0"/>
                  </a:moveTo>
                  <a:lnTo>
                    <a:pt x="312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227" y="4"/>
                  </a:lnTo>
                  <a:lnTo>
                    <a:pt x="227" y="4"/>
                  </a:lnTo>
                  <a:lnTo>
                    <a:pt x="155" y="9"/>
                  </a:lnTo>
                  <a:lnTo>
                    <a:pt x="155" y="9"/>
                  </a:lnTo>
                  <a:lnTo>
                    <a:pt x="128" y="13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96" y="22"/>
                  </a:lnTo>
                  <a:lnTo>
                    <a:pt x="92" y="25"/>
                  </a:lnTo>
                  <a:lnTo>
                    <a:pt x="90" y="27"/>
                  </a:lnTo>
                  <a:lnTo>
                    <a:pt x="90" y="27"/>
                  </a:lnTo>
                  <a:lnTo>
                    <a:pt x="92" y="31"/>
                  </a:lnTo>
                  <a:lnTo>
                    <a:pt x="92" y="3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9" y="36"/>
                  </a:lnTo>
                  <a:lnTo>
                    <a:pt x="99" y="36"/>
                  </a:lnTo>
                  <a:lnTo>
                    <a:pt x="105" y="40"/>
                  </a:lnTo>
                  <a:lnTo>
                    <a:pt x="105" y="40"/>
                  </a:lnTo>
                  <a:lnTo>
                    <a:pt x="123" y="45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209" y="67"/>
                  </a:lnTo>
                  <a:lnTo>
                    <a:pt x="209" y="67"/>
                  </a:lnTo>
                  <a:lnTo>
                    <a:pt x="287" y="83"/>
                  </a:lnTo>
                  <a:lnTo>
                    <a:pt x="287" y="83"/>
                  </a:lnTo>
                  <a:lnTo>
                    <a:pt x="373" y="99"/>
                  </a:lnTo>
                  <a:lnTo>
                    <a:pt x="373" y="99"/>
                  </a:lnTo>
                  <a:lnTo>
                    <a:pt x="471" y="117"/>
                  </a:lnTo>
                  <a:lnTo>
                    <a:pt x="471" y="117"/>
                  </a:lnTo>
                  <a:lnTo>
                    <a:pt x="572" y="139"/>
                  </a:lnTo>
                  <a:lnTo>
                    <a:pt x="572" y="139"/>
                  </a:lnTo>
                  <a:lnTo>
                    <a:pt x="620" y="150"/>
                  </a:lnTo>
                  <a:lnTo>
                    <a:pt x="665" y="160"/>
                  </a:lnTo>
                  <a:lnTo>
                    <a:pt x="665" y="160"/>
                  </a:lnTo>
                  <a:lnTo>
                    <a:pt x="705" y="171"/>
                  </a:lnTo>
                  <a:lnTo>
                    <a:pt x="739" y="184"/>
                  </a:lnTo>
                  <a:lnTo>
                    <a:pt x="739" y="184"/>
                  </a:lnTo>
                  <a:lnTo>
                    <a:pt x="750" y="188"/>
                  </a:lnTo>
                  <a:lnTo>
                    <a:pt x="750" y="188"/>
                  </a:lnTo>
                  <a:lnTo>
                    <a:pt x="759" y="193"/>
                  </a:lnTo>
                  <a:lnTo>
                    <a:pt x="759" y="193"/>
                  </a:lnTo>
                  <a:lnTo>
                    <a:pt x="766" y="197"/>
                  </a:lnTo>
                  <a:lnTo>
                    <a:pt x="766" y="197"/>
                  </a:lnTo>
                  <a:lnTo>
                    <a:pt x="772" y="202"/>
                  </a:lnTo>
                  <a:lnTo>
                    <a:pt x="772" y="202"/>
                  </a:lnTo>
                  <a:lnTo>
                    <a:pt x="775" y="207"/>
                  </a:lnTo>
                  <a:lnTo>
                    <a:pt x="777" y="213"/>
                  </a:lnTo>
                  <a:lnTo>
                    <a:pt x="777" y="218"/>
                  </a:lnTo>
                  <a:lnTo>
                    <a:pt x="772" y="224"/>
                  </a:lnTo>
                  <a:lnTo>
                    <a:pt x="772" y="224"/>
                  </a:lnTo>
                  <a:lnTo>
                    <a:pt x="764" y="229"/>
                  </a:lnTo>
                  <a:lnTo>
                    <a:pt x="754" y="234"/>
                  </a:lnTo>
                  <a:lnTo>
                    <a:pt x="739" y="240"/>
                  </a:lnTo>
                  <a:lnTo>
                    <a:pt x="723" y="245"/>
                  </a:lnTo>
                  <a:lnTo>
                    <a:pt x="723" y="245"/>
                  </a:lnTo>
                  <a:lnTo>
                    <a:pt x="678" y="256"/>
                  </a:lnTo>
                  <a:lnTo>
                    <a:pt x="622" y="265"/>
                  </a:lnTo>
                  <a:lnTo>
                    <a:pt x="622" y="265"/>
                  </a:lnTo>
                  <a:lnTo>
                    <a:pt x="550" y="274"/>
                  </a:lnTo>
                  <a:lnTo>
                    <a:pt x="467" y="283"/>
                  </a:lnTo>
                  <a:lnTo>
                    <a:pt x="467" y="283"/>
                  </a:lnTo>
                  <a:lnTo>
                    <a:pt x="377" y="294"/>
                  </a:lnTo>
                  <a:lnTo>
                    <a:pt x="296" y="305"/>
                  </a:lnTo>
                  <a:lnTo>
                    <a:pt x="296" y="305"/>
                  </a:lnTo>
                  <a:lnTo>
                    <a:pt x="222" y="317"/>
                  </a:lnTo>
                  <a:lnTo>
                    <a:pt x="157" y="332"/>
                  </a:lnTo>
                  <a:lnTo>
                    <a:pt x="157" y="332"/>
                  </a:lnTo>
                  <a:lnTo>
                    <a:pt x="130" y="339"/>
                  </a:lnTo>
                  <a:lnTo>
                    <a:pt x="105" y="346"/>
                  </a:lnTo>
                  <a:lnTo>
                    <a:pt x="81" y="355"/>
                  </a:lnTo>
                  <a:lnTo>
                    <a:pt x="63" y="364"/>
                  </a:lnTo>
                  <a:lnTo>
                    <a:pt x="63" y="364"/>
                  </a:lnTo>
                  <a:lnTo>
                    <a:pt x="47" y="375"/>
                  </a:lnTo>
                  <a:lnTo>
                    <a:pt x="36" y="386"/>
                  </a:lnTo>
                  <a:lnTo>
                    <a:pt x="27" y="397"/>
                  </a:lnTo>
                  <a:lnTo>
                    <a:pt x="23" y="407"/>
                  </a:lnTo>
                  <a:lnTo>
                    <a:pt x="23" y="407"/>
                  </a:lnTo>
                  <a:lnTo>
                    <a:pt x="23" y="420"/>
                  </a:lnTo>
                  <a:lnTo>
                    <a:pt x="23" y="420"/>
                  </a:lnTo>
                  <a:lnTo>
                    <a:pt x="29" y="431"/>
                  </a:lnTo>
                  <a:lnTo>
                    <a:pt x="29" y="431"/>
                  </a:lnTo>
                  <a:lnTo>
                    <a:pt x="36" y="445"/>
                  </a:lnTo>
                  <a:lnTo>
                    <a:pt x="36" y="445"/>
                  </a:lnTo>
                  <a:lnTo>
                    <a:pt x="51" y="458"/>
                  </a:lnTo>
                  <a:lnTo>
                    <a:pt x="51" y="458"/>
                  </a:lnTo>
                  <a:lnTo>
                    <a:pt x="67" y="472"/>
                  </a:lnTo>
                  <a:lnTo>
                    <a:pt x="88" y="487"/>
                  </a:lnTo>
                  <a:lnTo>
                    <a:pt x="112" y="503"/>
                  </a:lnTo>
                  <a:lnTo>
                    <a:pt x="139" y="517"/>
                  </a:lnTo>
                  <a:lnTo>
                    <a:pt x="139" y="517"/>
                  </a:lnTo>
                  <a:lnTo>
                    <a:pt x="206" y="550"/>
                  </a:lnTo>
                  <a:lnTo>
                    <a:pt x="283" y="586"/>
                  </a:lnTo>
                  <a:lnTo>
                    <a:pt x="283" y="586"/>
                  </a:lnTo>
                  <a:lnTo>
                    <a:pt x="375" y="622"/>
                  </a:lnTo>
                  <a:lnTo>
                    <a:pt x="474" y="662"/>
                  </a:lnTo>
                  <a:lnTo>
                    <a:pt x="474" y="662"/>
                  </a:lnTo>
                  <a:lnTo>
                    <a:pt x="709" y="752"/>
                  </a:lnTo>
                  <a:lnTo>
                    <a:pt x="709" y="752"/>
                  </a:lnTo>
                  <a:lnTo>
                    <a:pt x="1006" y="864"/>
                  </a:lnTo>
                  <a:lnTo>
                    <a:pt x="1006" y="864"/>
                  </a:lnTo>
                  <a:lnTo>
                    <a:pt x="1176" y="930"/>
                  </a:lnTo>
                  <a:lnTo>
                    <a:pt x="1352" y="1002"/>
                  </a:lnTo>
                  <a:lnTo>
                    <a:pt x="1352" y="1002"/>
                  </a:lnTo>
                  <a:lnTo>
                    <a:pt x="1448" y="1042"/>
                  </a:lnTo>
                  <a:lnTo>
                    <a:pt x="1543" y="1085"/>
                  </a:lnTo>
                  <a:lnTo>
                    <a:pt x="1639" y="1130"/>
                  </a:lnTo>
                  <a:lnTo>
                    <a:pt x="1736" y="1177"/>
                  </a:lnTo>
                  <a:lnTo>
                    <a:pt x="1736" y="1177"/>
                  </a:lnTo>
                  <a:lnTo>
                    <a:pt x="1841" y="1231"/>
                  </a:lnTo>
                  <a:lnTo>
                    <a:pt x="1944" y="1287"/>
                  </a:lnTo>
                  <a:lnTo>
                    <a:pt x="2046" y="1347"/>
                  </a:lnTo>
                  <a:lnTo>
                    <a:pt x="2147" y="1408"/>
                  </a:lnTo>
                  <a:lnTo>
                    <a:pt x="2147" y="1408"/>
                  </a:lnTo>
                  <a:lnTo>
                    <a:pt x="2225" y="1459"/>
                  </a:lnTo>
                  <a:lnTo>
                    <a:pt x="2225" y="1459"/>
                  </a:lnTo>
                  <a:lnTo>
                    <a:pt x="2301" y="1513"/>
                  </a:lnTo>
                  <a:lnTo>
                    <a:pt x="2301" y="1513"/>
                  </a:lnTo>
                  <a:lnTo>
                    <a:pt x="2373" y="1569"/>
                  </a:lnTo>
                  <a:lnTo>
                    <a:pt x="2373" y="1569"/>
                  </a:lnTo>
                  <a:lnTo>
                    <a:pt x="2443" y="1626"/>
                  </a:lnTo>
                  <a:lnTo>
                    <a:pt x="2443" y="1626"/>
                  </a:lnTo>
                  <a:lnTo>
                    <a:pt x="2492" y="1670"/>
                  </a:lnTo>
                  <a:lnTo>
                    <a:pt x="2537" y="1713"/>
                  </a:lnTo>
                  <a:lnTo>
                    <a:pt x="2580" y="1758"/>
                  </a:lnTo>
                  <a:lnTo>
                    <a:pt x="2623" y="1803"/>
                  </a:lnTo>
                  <a:lnTo>
                    <a:pt x="2661" y="1850"/>
                  </a:lnTo>
                  <a:lnTo>
                    <a:pt x="2699" y="1897"/>
                  </a:lnTo>
                  <a:lnTo>
                    <a:pt x="2733" y="1945"/>
                  </a:lnTo>
                  <a:lnTo>
                    <a:pt x="2767" y="1994"/>
                  </a:lnTo>
                  <a:lnTo>
                    <a:pt x="2767" y="1994"/>
                  </a:lnTo>
                  <a:lnTo>
                    <a:pt x="2802" y="2050"/>
                  </a:lnTo>
                  <a:lnTo>
                    <a:pt x="2832" y="2108"/>
                  </a:lnTo>
                  <a:lnTo>
                    <a:pt x="2861" y="2167"/>
                  </a:lnTo>
                  <a:lnTo>
                    <a:pt x="2888" y="2229"/>
                  </a:lnTo>
                  <a:lnTo>
                    <a:pt x="2910" y="2292"/>
                  </a:lnTo>
                  <a:lnTo>
                    <a:pt x="2932" y="2355"/>
                  </a:lnTo>
                  <a:lnTo>
                    <a:pt x="2948" y="2420"/>
                  </a:lnTo>
                  <a:lnTo>
                    <a:pt x="2962" y="2488"/>
                  </a:lnTo>
                  <a:lnTo>
                    <a:pt x="2962" y="2488"/>
                  </a:lnTo>
                  <a:lnTo>
                    <a:pt x="2969" y="2526"/>
                  </a:lnTo>
                  <a:lnTo>
                    <a:pt x="2975" y="2567"/>
                  </a:lnTo>
                  <a:lnTo>
                    <a:pt x="2984" y="2649"/>
                  </a:lnTo>
                  <a:lnTo>
                    <a:pt x="2987" y="2733"/>
                  </a:lnTo>
                  <a:lnTo>
                    <a:pt x="2987" y="2820"/>
                  </a:lnTo>
                  <a:lnTo>
                    <a:pt x="2984" y="2910"/>
                  </a:lnTo>
                  <a:lnTo>
                    <a:pt x="2977" y="3002"/>
                  </a:lnTo>
                  <a:lnTo>
                    <a:pt x="2964" y="3098"/>
                  </a:lnTo>
                  <a:lnTo>
                    <a:pt x="2946" y="3195"/>
                  </a:lnTo>
                  <a:lnTo>
                    <a:pt x="2946" y="3195"/>
                  </a:lnTo>
                  <a:lnTo>
                    <a:pt x="2933" y="3256"/>
                  </a:lnTo>
                  <a:lnTo>
                    <a:pt x="2921" y="3316"/>
                  </a:lnTo>
                  <a:lnTo>
                    <a:pt x="2904" y="3379"/>
                  </a:lnTo>
                  <a:lnTo>
                    <a:pt x="2888" y="3442"/>
                  </a:lnTo>
                  <a:lnTo>
                    <a:pt x="2868" y="3507"/>
                  </a:lnTo>
                  <a:lnTo>
                    <a:pt x="2849" y="3574"/>
                  </a:lnTo>
                  <a:lnTo>
                    <a:pt x="2825" y="3640"/>
                  </a:lnTo>
                  <a:lnTo>
                    <a:pt x="2802" y="3709"/>
                  </a:lnTo>
                  <a:lnTo>
                    <a:pt x="2776" y="3779"/>
                  </a:lnTo>
                  <a:lnTo>
                    <a:pt x="2748" y="3851"/>
                  </a:lnTo>
                  <a:lnTo>
                    <a:pt x="2719" y="3923"/>
                  </a:lnTo>
                  <a:lnTo>
                    <a:pt x="2688" y="3999"/>
                  </a:lnTo>
                  <a:lnTo>
                    <a:pt x="2654" y="4075"/>
                  </a:lnTo>
                  <a:lnTo>
                    <a:pt x="2620" y="4152"/>
                  </a:lnTo>
                  <a:lnTo>
                    <a:pt x="2544" y="4311"/>
                  </a:lnTo>
                  <a:lnTo>
                    <a:pt x="2544" y="4311"/>
                  </a:lnTo>
                  <a:lnTo>
                    <a:pt x="2510" y="4311"/>
                  </a:lnTo>
                  <a:lnTo>
                    <a:pt x="2510" y="4311"/>
                  </a:lnTo>
                  <a:lnTo>
                    <a:pt x="2475" y="4311"/>
                  </a:lnTo>
                  <a:lnTo>
                    <a:pt x="2475" y="4311"/>
                  </a:lnTo>
                  <a:lnTo>
                    <a:pt x="2439" y="4311"/>
                  </a:lnTo>
                  <a:lnTo>
                    <a:pt x="2439" y="4311"/>
                  </a:lnTo>
                  <a:lnTo>
                    <a:pt x="2403" y="4311"/>
                  </a:lnTo>
                  <a:lnTo>
                    <a:pt x="2403" y="4311"/>
                  </a:lnTo>
                  <a:lnTo>
                    <a:pt x="2484" y="4152"/>
                  </a:lnTo>
                  <a:lnTo>
                    <a:pt x="2522" y="4075"/>
                  </a:lnTo>
                  <a:lnTo>
                    <a:pt x="2558" y="3999"/>
                  </a:lnTo>
                  <a:lnTo>
                    <a:pt x="2591" y="3923"/>
                  </a:lnTo>
                  <a:lnTo>
                    <a:pt x="2623" y="3851"/>
                  </a:lnTo>
                  <a:lnTo>
                    <a:pt x="2652" y="3779"/>
                  </a:lnTo>
                  <a:lnTo>
                    <a:pt x="2681" y="3709"/>
                  </a:lnTo>
                  <a:lnTo>
                    <a:pt x="2706" y="3640"/>
                  </a:lnTo>
                  <a:lnTo>
                    <a:pt x="2731" y="3572"/>
                  </a:lnTo>
                  <a:lnTo>
                    <a:pt x="2755" y="3507"/>
                  </a:lnTo>
                  <a:lnTo>
                    <a:pt x="2775" y="3442"/>
                  </a:lnTo>
                  <a:lnTo>
                    <a:pt x="2794" y="3377"/>
                  </a:lnTo>
                  <a:lnTo>
                    <a:pt x="2811" y="3316"/>
                  </a:lnTo>
                  <a:lnTo>
                    <a:pt x="2827" y="3254"/>
                  </a:lnTo>
                  <a:lnTo>
                    <a:pt x="2841" y="3195"/>
                  </a:lnTo>
                  <a:lnTo>
                    <a:pt x="2841" y="3195"/>
                  </a:lnTo>
                  <a:lnTo>
                    <a:pt x="2861" y="3096"/>
                  </a:lnTo>
                  <a:lnTo>
                    <a:pt x="2876" y="3002"/>
                  </a:lnTo>
                  <a:lnTo>
                    <a:pt x="2888" y="2908"/>
                  </a:lnTo>
                  <a:lnTo>
                    <a:pt x="2894" y="2818"/>
                  </a:lnTo>
                  <a:lnTo>
                    <a:pt x="2897" y="2732"/>
                  </a:lnTo>
                  <a:lnTo>
                    <a:pt x="2894" y="2647"/>
                  </a:lnTo>
                  <a:lnTo>
                    <a:pt x="2892" y="2605"/>
                  </a:lnTo>
                  <a:lnTo>
                    <a:pt x="2888" y="2566"/>
                  </a:lnTo>
                  <a:lnTo>
                    <a:pt x="2885" y="2526"/>
                  </a:lnTo>
                  <a:lnTo>
                    <a:pt x="2877" y="2486"/>
                  </a:lnTo>
                  <a:lnTo>
                    <a:pt x="2877" y="2486"/>
                  </a:lnTo>
                  <a:lnTo>
                    <a:pt x="2867" y="2420"/>
                  </a:lnTo>
                  <a:lnTo>
                    <a:pt x="2850" y="2353"/>
                  </a:lnTo>
                  <a:lnTo>
                    <a:pt x="2832" y="2290"/>
                  </a:lnTo>
                  <a:lnTo>
                    <a:pt x="2813" y="2227"/>
                  </a:lnTo>
                  <a:lnTo>
                    <a:pt x="2787" y="2167"/>
                  </a:lnTo>
                  <a:lnTo>
                    <a:pt x="2760" y="2108"/>
                  </a:lnTo>
                  <a:lnTo>
                    <a:pt x="2731" y="2048"/>
                  </a:lnTo>
                  <a:lnTo>
                    <a:pt x="2699" y="1992"/>
                  </a:lnTo>
                  <a:lnTo>
                    <a:pt x="2699" y="1992"/>
                  </a:lnTo>
                  <a:lnTo>
                    <a:pt x="2666" y="1944"/>
                  </a:lnTo>
                  <a:lnTo>
                    <a:pt x="2634" y="1895"/>
                  </a:lnTo>
                  <a:lnTo>
                    <a:pt x="2598" y="1848"/>
                  </a:lnTo>
                  <a:lnTo>
                    <a:pt x="2560" y="1801"/>
                  </a:lnTo>
                  <a:lnTo>
                    <a:pt x="2519" y="1756"/>
                  </a:lnTo>
                  <a:lnTo>
                    <a:pt x="2477" y="1711"/>
                  </a:lnTo>
                  <a:lnTo>
                    <a:pt x="2432" y="1668"/>
                  </a:lnTo>
                  <a:lnTo>
                    <a:pt x="2385" y="1625"/>
                  </a:lnTo>
                  <a:lnTo>
                    <a:pt x="2385" y="1625"/>
                  </a:lnTo>
                  <a:lnTo>
                    <a:pt x="2317" y="1567"/>
                  </a:lnTo>
                  <a:lnTo>
                    <a:pt x="2317" y="1567"/>
                  </a:lnTo>
                  <a:lnTo>
                    <a:pt x="2246" y="1511"/>
                  </a:lnTo>
                  <a:lnTo>
                    <a:pt x="2246" y="1511"/>
                  </a:lnTo>
                  <a:lnTo>
                    <a:pt x="2173" y="1459"/>
                  </a:lnTo>
                  <a:lnTo>
                    <a:pt x="2173" y="1459"/>
                  </a:lnTo>
                  <a:lnTo>
                    <a:pt x="2097" y="1406"/>
                  </a:lnTo>
                  <a:lnTo>
                    <a:pt x="2097" y="1406"/>
                  </a:lnTo>
                  <a:lnTo>
                    <a:pt x="1998" y="1345"/>
                  </a:lnTo>
                  <a:lnTo>
                    <a:pt x="1897" y="1286"/>
                  </a:lnTo>
                  <a:lnTo>
                    <a:pt x="1794" y="1230"/>
                  </a:lnTo>
                  <a:lnTo>
                    <a:pt x="1691" y="1176"/>
                  </a:lnTo>
                  <a:lnTo>
                    <a:pt x="1691" y="1176"/>
                  </a:lnTo>
                  <a:lnTo>
                    <a:pt x="1596" y="1129"/>
                  </a:lnTo>
                  <a:lnTo>
                    <a:pt x="1502" y="1085"/>
                  </a:lnTo>
                  <a:lnTo>
                    <a:pt x="1406" y="1042"/>
                  </a:lnTo>
                  <a:lnTo>
                    <a:pt x="1311" y="1001"/>
                  </a:lnTo>
                  <a:lnTo>
                    <a:pt x="1311" y="1001"/>
                  </a:lnTo>
                  <a:lnTo>
                    <a:pt x="1138" y="929"/>
                  </a:lnTo>
                  <a:lnTo>
                    <a:pt x="970" y="862"/>
                  </a:lnTo>
                  <a:lnTo>
                    <a:pt x="970" y="862"/>
                  </a:lnTo>
                  <a:lnTo>
                    <a:pt x="676" y="750"/>
                  </a:lnTo>
                  <a:lnTo>
                    <a:pt x="676" y="750"/>
                  </a:lnTo>
                  <a:lnTo>
                    <a:pt x="444" y="662"/>
                  </a:lnTo>
                  <a:lnTo>
                    <a:pt x="444" y="662"/>
                  </a:lnTo>
                  <a:lnTo>
                    <a:pt x="344" y="622"/>
                  </a:lnTo>
                  <a:lnTo>
                    <a:pt x="254" y="584"/>
                  </a:lnTo>
                  <a:lnTo>
                    <a:pt x="254" y="584"/>
                  </a:lnTo>
                  <a:lnTo>
                    <a:pt x="177" y="550"/>
                  </a:lnTo>
                  <a:lnTo>
                    <a:pt x="112" y="517"/>
                  </a:lnTo>
                  <a:lnTo>
                    <a:pt x="112" y="517"/>
                  </a:lnTo>
                  <a:lnTo>
                    <a:pt x="87" y="501"/>
                  </a:lnTo>
                  <a:lnTo>
                    <a:pt x="61" y="487"/>
                  </a:lnTo>
                  <a:lnTo>
                    <a:pt x="42" y="472"/>
                  </a:lnTo>
                  <a:lnTo>
                    <a:pt x="25" y="458"/>
                  </a:lnTo>
                  <a:lnTo>
                    <a:pt x="25" y="458"/>
                  </a:lnTo>
                  <a:lnTo>
                    <a:pt x="13" y="444"/>
                  </a:lnTo>
                  <a:lnTo>
                    <a:pt x="13" y="444"/>
                  </a:lnTo>
                  <a:lnTo>
                    <a:pt x="4" y="431"/>
                  </a:lnTo>
                  <a:lnTo>
                    <a:pt x="4" y="431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0" y="413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4" y="395"/>
                  </a:lnTo>
                  <a:lnTo>
                    <a:pt x="13" y="384"/>
                  </a:lnTo>
                  <a:lnTo>
                    <a:pt x="25" y="373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60" y="355"/>
                  </a:lnTo>
                  <a:lnTo>
                    <a:pt x="83" y="346"/>
                  </a:lnTo>
                  <a:lnTo>
                    <a:pt x="108" y="337"/>
                  </a:lnTo>
                  <a:lnTo>
                    <a:pt x="137" y="330"/>
                  </a:lnTo>
                  <a:lnTo>
                    <a:pt x="137" y="330"/>
                  </a:lnTo>
                  <a:lnTo>
                    <a:pt x="200" y="316"/>
                  </a:lnTo>
                  <a:lnTo>
                    <a:pt x="276" y="303"/>
                  </a:lnTo>
                  <a:lnTo>
                    <a:pt x="276" y="303"/>
                  </a:lnTo>
                  <a:lnTo>
                    <a:pt x="357" y="292"/>
                  </a:lnTo>
                  <a:lnTo>
                    <a:pt x="449" y="283"/>
                  </a:lnTo>
                  <a:lnTo>
                    <a:pt x="449" y="283"/>
                  </a:lnTo>
                  <a:lnTo>
                    <a:pt x="532" y="274"/>
                  </a:lnTo>
                  <a:lnTo>
                    <a:pt x="604" y="265"/>
                  </a:lnTo>
                  <a:lnTo>
                    <a:pt x="604" y="265"/>
                  </a:lnTo>
                  <a:lnTo>
                    <a:pt x="662" y="254"/>
                  </a:lnTo>
                  <a:lnTo>
                    <a:pt x="705" y="245"/>
                  </a:lnTo>
                  <a:lnTo>
                    <a:pt x="705" y="245"/>
                  </a:lnTo>
                  <a:lnTo>
                    <a:pt x="723" y="240"/>
                  </a:lnTo>
                  <a:lnTo>
                    <a:pt x="737" y="234"/>
                  </a:lnTo>
                  <a:lnTo>
                    <a:pt x="748" y="229"/>
                  </a:lnTo>
                  <a:lnTo>
                    <a:pt x="755" y="224"/>
                  </a:lnTo>
                  <a:lnTo>
                    <a:pt x="755" y="224"/>
                  </a:lnTo>
                  <a:lnTo>
                    <a:pt x="761" y="218"/>
                  </a:lnTo>
                  <a:lnTo>
                    <a:pt x="761" y="213"/>
                  </a:lnTo>
                  <a:lnTo>
                    <a:pt x="761" y="207"/>
                  </a:lnTo>
                  <a:lnTo>
                    <a:pt x="755" y="200"/>
                  </a:lnTo>
                  <a:lnTo>
                    <a:pt x="755" y="200"/>
                  </a:lnTo>
                  <a:lnTo>
                    <a:pt x="750" y="197"/>
                  </a:lnTo>
                  <a:lnTo>
                    <a:pt x="750" y="197"/>
                  </a:lnTo>
                  <a:lnTo>
                    <a:pt x="743" y="191"/>
                  </a:lnTo>
                  <a:lnTo>
                    <a:pt x="743" y="191"/>
                  </a:lnTo>
                  <a:lnTo>
                    <a:pt x="734" y="188"/>
                  </a:lnTo>
                  <a:lnTo>
                    <a:pt x="734" y="188"/>
                  </a:lnTo>
                  <a:lnTo>
                    <a:pt x="723" y="184"/>
                  </a:lnTo>
                  <a:lnTo>
                    <a:pt x="723" y="184"/>
                  </a:lnTo>
                  <a:lnTo>
                    <a:pt x="691" y="171"/>
                  </a:lnTo>
                  <a:lnTo>
                    <a:pt x="649" y="160"/>
                  </a:lnTo>
                  <a:lnTo>
                    <a:pt x="649" y="160"/>
                  </a:lnTo>
                  <a:lnTo>
                    <a:pt x="606" y="148"/>
                  </a:lnTo>
                  <a:lnTo>
                    <a:pt x="557" y="137"/>
                  </a:lnTo>
                  <a:lnTo>
                    <a:pt x="557" y="137"/>
                  </a:lnTo>
                  <a:lnTo>
                    <a:pt x="458" y="117"/>
                  </a:lnTo>
                  <a:lnTo>
                    <a:pt x="458" y="117"/>
                  </a:lnTo>
                  <a:lnTo>
                    <a:pt x="359" y="99"/>
                  </a:lnTo>
                  <a:lnTo>
                    <a:pt x="359" y="99"/>
                  </a:lnTo>
                  <a:lnTo>
                    <a:pt x="274" y="83"/>
                  </a:lnTo>
                  <a:lnTo>
                    <a:pt x="274" y="83"/>
                  </a:lnTo>
                  <a:lnTo>
                    <a:pt x="197" y="67"/>
                  </a:lnTo>
                  <a:lnTo>
                    <a:pt x="197" y="67"/>
                  </a:lnTo>
                  <a:lnTo>
                    <a:pt x="135" y="52"/>
                  </a:lnTo>
                  <a:lnTo>
                    <a:pt x="135" y="52"/>
                  </a:lnTo>
                  <a:lnTo>
                    <a:pt x="112" y="45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3" y="32"/>
                  </a:lnTo>
                  <a:lnTo>
                    <a:pt x="83" y="32"/>
                  </a:lnTo>
                  <a:lnTo>
                    <a:pt x="79" y="29"/>
                  </a:lnTo>
                  <a:lnTo>
                    <a:pt x="79" y="29"/>
                  </a:lnTo>
                  <a:lnTo>
                    <a:pt x="79" y="27"/>
                  </a:lnTo>
                  <a:lnTo>
                    <a:pt x="79" y="27"/>
                  </a:lnTo>
                  <a:lnTo>
                    <a:pt x="81" y="23"/>
                  </a:lnTo>
                  <a:lnTo>
                    <a:pt x="85" y="22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117" y="13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4206875" y="14288"/>
              <a:ext cx="4741862" cy="6843713"/>
            </a:xfrm>
            <a:custGeom>
              <a:avLst/>
              <a:gdLst/>
              <a:ahLst/>
              <a:cxnLst>
                <a:cxn ang="0">
                  <a:pos x="317" y="0"/>
                </a:cxn>
                <a:cxn ang="0">
                  <a:pos x="227" y="4"/>
                </a:cxn>
                <a:cxn ang="0">
                  <a:pos x="96" y="22"/>
                </a:cxn>
                <a:cxn ang="0">
                  <a:pos x="94" y="32"/>
                </a:cxn>
                <a:cxn ang="0">
                  <a:pos x="123" y="45"/>
                </a:cxn>
                <a:cxn ang="0">
                  <a:pos x="287" y="83"/>
                </a:cxn>
                <a:cxn ang="0">
                  <a:pos x="572" y="139"/>
                </a:cxn>
                <a:cxn ang="0">
                  <a:pos x="739" y="184"/>
                </a:cxn>
                <a:cxn ang="0">
                  <a:pos x="766" y="197"/>
                </a:cxn>
                <a:cxn ang="0">
                  <a:pos x="772" y="224"/>
                </a:cxn>
                <a:cxn ang="0">
                  <a:pos x="723" y="245"/>
                </a:cxn>
                <a:cxn ang="0">
                  <a:pos x="467" y="283"/>
                </a:cxn>
                <a:cxn ang="0">
                  <a:pos x="157" y="332"/>
                </a:cxn>
                <a:cxn ang="0">
                  <a:pos x="47" y="375"/>
                </a:cxn>
                <a:cxn ang="0">
                  <a:pos x="23" y="420"/>
                </a:cxn>
                <a:cxn ang="0">
                  <a:pos x="51" y="458"/>
                </a:cxn>
                <a:cxn ang="0">
                  <a:pos x="206" y="550"/>
                </a:cxn>
                <a:cxn ang="0">
                  <a:pos x="709" y="752"/>
                </a:cxn>
                <a:cxn ang="0">
                  <a:pos x="1352" y="1002"/>
                </a:cxn>
                <a:cxn ang="0">
                  <a:pos x="1841" y="1231"/>
                </a:cxn>
                <a:cxn ang="0">
                  <a:pos x="2225" y="1459"/>
                </a:cxn>
                <a:cxn ang="0">
                  <a:pos x="2443" y="1626"/>
                </a:cxn>
                <a:cxn ang="0">
                  <a:pos x="2699" y="1897"/>
                </a:cxn>
                <a:cxn ang="0">
                  <a:pos x="2861" y="2167"/>
                </a:cxn>
                <a:cxn ang="0">
                  <a:pos x="2962" y="2488"/>
                </a:cxn>
                <a:cxn ang="0">
                  <a:pos x="2984" y="2910"/>
                </a:cxn>
                <a:cxn ang="0">
                  <a:pos x="2921" y="3316"/>
                </a:cxn>
                <a:cxn ang="0">
                  <a:pos x="2802" y="3709"/>
                </a:cxn>
                <a:cxn ang="0">
                  <a:pos x="2620" y="4152"/>
                </a:cxn>
                <a:cxn ang="0">
                  <a:pos x="2475" y="4311"/>
                </a:cxn>
                <a:cxn ang="0">
                  <a:pos x="2522" y="4075"/>
                </a:cxn>
                <a:cxn ang="0">
                  <a:pos x="2706" y="3640"/>
                </a:cxn>
                <a:cxn ang="0">
                  <a:pos x="2827" y="3254"/>
                </a:cxn>
                <a:cxn ang="0">
                  <a:pos x="2894" y="2818"/>
                </a:cxn>
                <a:cxn ang="0">
                  <a:pos x="2877" y="2486"/>
                </a:cxn>
                <a:cxn ang="0">
                  <a:pos x="2787" y="2167"/>
                </a:cxn>
                <a:cxn ang="0">
                  <a:pos x="2634" y="1895"/>
                </a:cxn>
                <a:cxn ang="0">
                  <a:pos x="2385" y="1625"/>
                </a:cxn>
                <a:cxn ang="0">
                  <a:pos x="2173" y="1459"/>
                </a:cxn>
                <a:cxn ang="0">
                  <a:pos x="1794" y="1230"/>
                </a:cxn>
                <a:cxn ang="0">
                  <a:pos x="1311" y="1001"/>
                </a:cxn>
                <a:cxn ang="0">
                  <a:pos x="676" y="750"/>
                </a:cxn>
                <a:cxn ang="0">
                  <a:pos x="177" y="550"/>
                </a:cxn>
                <a:cxn ang="0">
                  <a:pos x="25" y="458"/>
                </a:cxn>
                <a:cxn ang="0">
                  <a:pos x="0" y="418"/>
                </a:cxn>
                <a:cxn ang="0">
                  <a:pos x="13" y="384"/>
                </a:cxn>
                <a:cxn ang="0">
                  <a:pos x="108" y="337"/>
                </a:cxn>
                <a:cxn ang="0">
                  <a:pos x="357" y="292"/>
                </a:cxn>
                <a:cxn ang="0">
                  <a:pos x="662" y="254"/>
                </a:cxn>
                <a:cxn ang="0">
                  <a:pos x="755" y="224"/>
                </a:cxn>
                <a:cxn ang="0">
                  <a:pos x="755" y="200"/>
                </a:cxn>
                <a:cxn ang="0">
                  <a:pos x="734" y="188"/>
                </a:cxn>
                <a:cxn ang="0">
                  <a:pos x="606" y="148"/>
                </a:cxn>
                <a:cxn ang="0">
                  <a:pos x="359" y="99"/>
                </a:cxn>
                <a:cxn ang="0">
                  <a:pos x="135" y="52"/>
                </a:cxn>
                <a:cxn ang="0">
                  <a:pos x="83" y="32"/>
                </a:cxn>
                <a:cxn ang="0">
                  <a:pos x="81" y="23"/>
                </a:cxn>
                <a:cxn ang="0">
                  <a:pos x="144" y="9"/>
                </a:cxn>
              </a:cxnLst>
              <a:rect l="0" t="0" r="r" b="b"/>
              <a:pathLst>
                <a:path w="2987" h="4311">
                  <a:moveTo>
                    <a:pt x="312" y="0"/>
                  </a:moveTo>
                  <a:lnTo>
                    <a:pt x="312" y="0"/>
                  </a:lnTo>
                  <a:lnTo>
                    <a:pt x="314" y="0"/>
                  </a:lnTo>
                  <a:lnTo>
                    <a:pt x="314" y="0"/>
                  </a:lnTo>
                  <a:lnTo>
                    <a:pt x="317" y="0"/>
                  </a:lnTo>
                  <a:lnTo>
                    <a:pt x="317" y="0"/>
                  </a:lnTo>
                  <a:lnTo>
                    <a:pt x="319" y="0"/>
                  </a:lnTo>
                  <a:lnTo>
                    <a:pt x="319" y="0"/>
                  </a:lnTo>
                  <a:lnTo>
                    <a:pt x="321" y="0"/>
                  </a:lnTo>
                  <a:lnTo>
                    <a:pt x="321" y="0"/>
                  </a:lnTo>
                  <a:lnTo>
                    <a:pt x="227" y="4"/>
                  </a:lnTo>
                  <a:lnTo>
                    <a:pt x="227" y="4"/>
                  </a:lnTo>
                  <a:lnTo>
                    <a:pt x="155" y="9"/>
                  </a:lnTo>
                  <a:lnTo>
                    <a:pt x="155" y="9"/>
                  </a:lnTo>
                  <a:lnTo>
                    <a:pt x="128" y="13"/>
                  </a:lnTo>
                  <a:lnTo>
                    <a:pt x="108" y="18"/>
                  </a:lnTo>
                  <a:lnTo>
                    <a:pt x="108" y="18"/>
                  </a:lnTo>
                  <a:lnTo>
                    <a:pt x="96" y="22"/>
                  </a:lnTo>
                  <a:lnTo>
                    <a:pt x="92" y="25"/>
                  </a:lnTo>
                  <a:lnTo>
                    <a:pt x="90" y="27"/>
                  </a:lnTo>
                  <a:lnTo>
                    <a:pt x="90" y="27"/>
                  </a:lnTo>
                  <a:lnTo>
                    <a:pt x="92" y="31"/>
                  </a:lnTo>
                  <a:lnTo>
                    <a:pt x="92" y="31"/>
                  </a:lnTo>
                  <a:lnTo>
                    <a:pt x="94" y="32"/>
                  </a:lnTo>
                  <a:lnTo>
                    <a:pt x="94" y="32"/>
                  </a:lnTo>
                  <a:lnTo>
                    <a:pt x="99" y="36"/>
                  </a:lnTo>
                  <a:lnTo>
                    <a:pt x="99" y="36"/>
                  </a:lnTo>
                  <a:lnTo>
                    <a:pt x="105" y="40"/>
                  </a:lnTo>
                  <a:lnTo>
                    <a:pt x="105" y="40"/>
                  </a:lnTo>
                  <a:lnTo>
                    <a:pt x="123" y="45"/>
                  </a:lnTo>
                  <a:lnTo>
                    <a:pt x="146" y="52"/>
                  </a:lnTo>
                  <a:lnTo>
                    <a:pt x="146" y="52"/>
                  </a:lnTo>
                  <a:lnTo>
                    <a:pt x="209" y="67"/>
                  </a:lnTo>
                  <a:lnTo>
                    <a:pt x="209" y="67"/>
                  </a:lnTo>
                  <a:lnTo>
                    <a:pt x="287" y="83"/>
                  </a:lnTo>
                  <a:lnTo>
                    <a:pt x="287" y="83"/>
                  </a:lnTo>
                  <a:lnTo>
                    <a:pt x="373" y="99"/>
                  </a:lnTo>
                  <a:lnTo>
                    <a:pt x="373" y="99"/>
                  </a:lnTo>
                  <a:lnTo>
                    <a:pt x="471" y="117"/>
                  </a:lnTo>
                  <a:lnTo>
                    <a:pt x="471" y="117"/>
                  </a:lnTo>
                  <a:lnTo>
                    <a:pt x="572" y="139"/>
                  </a:lnTo>
                  <a:lnTo>
                    <a:pt x="572" y="139"/>
                  </a:lnTo>
                  <a:lnTo>
                    <a:pt x="620" y="150"/>
                  </a:lnTo>
                  <a:lnTo>
                    <a:pt x="665" y="160"/>
                  </a:lnTo>
                  <a:lnTo>
                    <a:pt x="665" y="160"/>
                  </a:lnTo>
                  <a:lnTo>
                    <a:pt x="705" y="171"/>
                  </a:lnTo>
                  <a:lnTo>
                    <a:pt x="739" y="184"/>
                  </a:lnTo>
                  <a:lnTo>
                    <a:pt x="739" y="184"/>
                  </a:lnTo>
                  <a:lnTo>
                    <a:pt x="750" y="188"/>
                  </a:lnTo>
                  <a:lnTo>
                    <a:pt x="750" y="188"/>
                  </a:lnTo>
                  <a:lnTo>
                    <a:pt x="759" y="193"/>
                  </a:lnTo>
                  <a:lnTo>
                    <a:pt x="759" y="193"/>
                  </a:lnTo>
                  <a:lnTo>
                    <a:pt x="766" y="197"/>
                  </a:lnTo>
                  <a:lnTo>
                    <a:pt x="766" y="197"/>
                  </a:lnTo>
                  <a:lnTo>
                    <a:pt x="772" y="202"/>
                  </a:lnTo>
                  <a:lnTo>
                    <a:pt x="772" y="202"/>
                  </a:lnTo>
                  <a:lnTo>
                    <a:pt x="775" y="207"/>
                  </a:lnTo>
                  <a:lnTo>
                    <a:pt x="777" y="213"/>
                  </a:lnTo>
                  <a:lnTo>
                    <a:pt x="777" y="218"/>
                  </a:lnTo>
                  <a:lnTo>
                    <a:pt x="772" y="224"/>
                  </a:lnTo>
                  <a:lnTo>
                    <a:pt x="772" y="224"/>
                  </a:lnTo>
                  <a:lnTo>
                    <a:pt x="764" y="229"/>
                  </a:lnTo>
                  <a:lnTo>
                    <a:pt x="754" y="234"/>
                  </a:lnTo>
                  <a:lnTo>
                    <a:pt x="739" y="240"/>
                  </a:lnTo>
                  <a:lnTo>
                    <a:pt x="723" y="245"/>
                  </a:lnTo>
                  <a:lnTo>
                    <a:pt x="723" y="245"/>
                  </a:lnTo>
                  <a:lnTo>
                    <a:pt x="678" y="256"/>
                  </a:lnTo>
                  <a:lnTo>
                    <a:pt x="622" y="265"/>
                  </a:lnTo>
                  <a:lnTo>
                    <a:pt x="622" y="265"/>
                  </a:lnTo>
                  <a:lnTo>
                    <a:pt x="550" y="274"/>
                  </a:lnTo>
                  <a:lnTo>
                    <a:pt x="467" y="283"/>
                  </a:lnTo>
                  <a:lnTo>
                    <a:pt x="467" y="283"/>
                  </a:lnTo>
                  <a:lnTo>
                    <a:pt x="377" y="294"/>
                  </a:lnTo>
                  <a:lnTo>
                    <a:pt x="296" y="305"/>
                  </a:lnTo>
                  <a:lnTo>
                    <a:pt x="296" y="305"/>
                  </a:lnTo>
                  <a:lnTo>
                    <a:pt x="222" y="317"/>
                  </a:lnTo>
                  <a:lnTo>
                    <a:pt x="157" y="332"/>
                  </a:lnTo>
                  <a:lnTo>
                    <a:pt x="157" y="332"/>
                  </a:lnTo>
                  <a:lnTo>
                    <a:pt x="130" y="339"/>
                  </a:lnTo>
                  <a:lnTo>
                    <a:pt x="105" y="346"/>
                  </a:lnTo>
                  <a:lnTo>
                    <a:pt x="81" y="355"/>
                  </a:lnTo>
                  <a:lnTo>
                    <a:pt x="63" y="364"/>
                  </a:lnTo>
                  <a:lnTo>
                    <a:pt x="63" y="364"/>
                  </a:lnTo>
                  <a:lnTo>
                    <a:pt x="47" y="375"/>
                  </a:lnTo>
                  <a:lnTo>
                    <a:pt x="36" y="386"/>
                  </a:lnTo>
                  <a:lnTo>
                    <a:pt x="27" y="397"/>
                  </a:lnTo>
                  <a:lnTo>
                    <a:pt x="23" y="407"/>
                  </a:lnTo>
                  <a:lnTo>
                    <a:pt x="23" y="407"/>
                  </a:lnTo>
                  <a:lnTo>
                    <a:pt x="23" y="420"/>
                  </a:lnTo>
                  <a:lnTo>
                    <a:pt x="23" y="420"/>
                  </a:lnTo>
                  <a:lnTo>
                    <a:pt x="29" y="431"/>
                  </a:lnTo>
                  <a:lnTo>
                    <a:pt x="29" y="431"/>
                  </a:lnTo>
                  <a:lnTo>
                    <a:pt x="36" y="445"/>
                  </a:lnTo>
                  <a:lnTo>
                    <a:pt x="36" y="445"/>
                  </a:lnTo>
                  <a:lnTo>
                    <a:pt x="51" y="458"/>
                  </a:lnTo>
                  <a:lnTo>
                    <a:pt x="51" y="458"/>
                  </a:lnTo>
                  <a:lnTo>
                    <a:pt x="67" y="472"/>
                  </a:lnTo>
                  <a:lnTo>
                    <a:pt x="88" y="487"/>
                  </a:lnTo>
                  <a:lnTo>
                    <a:pt x="112" y="503"/>
                  </a:lnTo>
                  <a:lnTo>
                    <a:pt x="139" y="517"/>
                  </a:lnTo>
                  <a:lnTo>
                    <a:pt x="139" y="517"/>
                  </a:lnTo>
                  <a:lnTo>
                    <a:pt x="206" y="550"/>
                  </a:lnTo>
                  <a:lnTo>
                    <a:pt x="283" y="586"/>
                  </a:lnTo>
                  <a:lnTo>
                    <a:pt x="283" y="586"/>
                  </a:lnTo>
                  <a:lnTo>
                    <a:pt x="375" y="622"/>
                  </a:lnTo>
                  <a:lnTo>
                    <a:pt x="474" y="662"/>
                  </a:lnTo>
                  <a:lnTo>
                    <a:pt x="474" y="662"/>
                  </a:lnTo>
                  <a:lnTo>
                    <a:pt x="709" y="752"/>
                  </a:lnTo>
                  <a:lnTo>
                    <a:pt x="709" y="752"/>
                  </a:lnTo>
                  <a:lnTo>
                    <a:pt x="1006" y="864"/>
                  </a:lnTo>
                  <a:lnTo>
                    <a:pt x="1006" y="864"/>
                  </a:lnTo>
                  <a:lnTo>
                    <a:pt x="1176" y="930"/>
                  </a:lnTo>
                  <a:lnTo>
                    <a:pt x="1352" y="1002"/>
                  </a:lnTo>
                  <a:lnTo>
                    <a:pt x="1352" y="1002"/>
                  </a:lnTo>
                  <a:lnTo>
                    <a:pt x="1448" y="1042"/>
                  </a:lnTo>
                  <a:lnTo>
                    <a:pt x="1543" y="1085"/>
                  </a:lnTo>
                  <a:lnTo>
                    <a:pt x="1639" y="1130"/>
                  </a:lnTo>
                  <a:lnTo>
                    <a:pt x="1736" y="1177"/>
                  </a:lnTo>
                  <a:lnTo>
                    <a:pt x="1736" y="1177"/>
                  </a:lnTo>
                  <a:lnTo>
                    <a:pt x="1841" y="1231"/>
                  </a:lnTo>
                  <a:lnTo>
                    <a:pt x="1944" y="1287"/>
                  </a:lnTo>
                  <a:lnTo>
                    <a:pt x="2046" y="1347"/>
                  </a:lnTo>
                  <a:lnTo>
                    <a:pt x="2147" y="1408"/>
                  </a:lnTo>
                  <a:lnTo>
                    <a:pt x="2147" y="1408"/>
                  </a:lnTo>
                  <a:lnTo>
                    <a:pt x="2225" y="1459"/>
                  </a:lnTo>
                  <a:lnTo>
                    <a:pt x="2225" y="1459"/>
                  </a:lnTo>
                  <a:lnTo>
                    <a:pt x="2301" y="1513"/>
                  </a:lnTo>
                  <a:lnTo>
                    <a:pt x="2301" y="1513"/>
                  </a:lnTo>
                  <a:lnTo>
                    <a:pt x="2373" y="1569"/>
                  </a:lnTo>
                  <a:lnTo>
                    <a:pt x="2373" y="1569"/>
                  </a:lnTo>
                  <a:lnTo>
                    <a:pt x="2443" y="1626"/>
                  </a:lnTo>
                  <a:lnTo>
                    <a:pt x="2443" y="1626"/>
                  </a:lnTo>
                  <a:lnTo>
                    <a:pt x="2492" y="1670"/>
                  </a:lnTo>
                  <a:lnTo>
                    <a:pt x="2537" y="1713"/>
                  </a:lnTo>
                  <a:lnTo>
                    <a:pt x="2580" y="1758"/>
                  </a:lnTo>
                  <a:lnTo>
                    <a:pt x="2623" y="1803"/>
                  </a:lnTo>
                  <a:lnTo>
                    <a:pt x="2661" y="1850"/>
                  </a:lnTo>
                  <a:lnTo>
                    <a:pt x="2699" y="1897"/>
                  </a:lnTo>
                  <a:lnTo>
                    <a:pt x="2733" y="1945"/>
                  </a:lnTo>
                  <a:lnTo>
                    <a:pt x="2767" y="1994"/>
                  </a:lnTo>
                  <a:lnTo>
                    <a:pt x="2767" y="1994"/>
                  </a:lnTo>
                  <a:lnTo>
                    <a:pt x="2802" y="2050"/>
                  </a:lnTo>
                  <a:lnTo>
                    <a:pt x="2832" y="2108"/>
                  </a:lnTo>
                  <a:lnTo>
                    <a:pt x="2861" y="2167"/>
                  </a:lnTo>
                  <a:lnTo>
                    <a:pt x="2888" y="2229"/>
                  </a:lnTo>
                  <a:lnTo>
                    <a:pt x="2910" y="2292"/>
                  </a:lnTo>
                  <a:lnTo>
                    <a:pt x="2932" y="2355"/>
                  </a:lnTo>
                  <a:lnTo>
                    <a:pt x="2948" y="2420"/>
                  </a:lnTo>
                  <a:lnTo>
                    <a:pt x="2962" y="2488"/>
                  </a:lnTo>
                  <a:lnTo>
                    <a:pt x="2962" y="2488"/>
                  </a:lnTo>
                  <a:lnTo>
                    <a:pt x="2969" y="2526"/>
                  </a:lnTo>
                  <a:lnTo>
                    <a:pt x="2975" y="2567"/>
                  </a:lnTo>
                  <a:lnTo>
                    <a:pt x="2984" y="2649"/>
                  </a:lnTo>
                  <a:lnTo>
                    <a:pt x="2987" y="2733"/>
                  </a:lnTo>
                  <a:lnTo>
                    <a:pt x="2987" y="2820"/>
                  </a:lnTo>
                  <a:lnTo>
                    <a:pt x="2984" y="2910"/>
                  </a:lnTo>
                  <a:lnTo>
                    <a:pt x="2977" y="3002"/>
                  </a:lnTo>
                  <a:lnTo>
                    <a:pt x="2964" y="3098"/>
                  </a:lnTo>
                  <a:lnTo>
                    <a:pt x="2946" y="3195"/>
                  </a:lnTo>
                  <a:lnTo>
                    <a:pt x="2946" y="3195"/>
                  </a:lnTo>
                  <a:lnTo>
                    <a:pt x="2933" y="3256"/>
                  </a:lnTo>
                  <a:lnTo>
                    <a:pt x="2921" y="3316"/>
                  </a:lnTo>
                  <a:lnTo>
                    <a:pt x="2904" y="3379"/>
                  </a:lnTo>
                  <a:lnTo>
                    <a:pt x="2888" y="3442"/>
                  </a:lnTo>
                  <a:lnTo>
                    <a:pt x="2868" y="3507"/>
                  </a:lnTo>
                  <a:lnTo>
                    <a:pt x="2849" y="3574"/>
                  </a:lnTo>
                  <a:lnTo>
                    <a:pt x="2825" y="3640"/>
                  </a:lnTo>
                  <a:lnTo>
                    <a:pt x="2802" y="3709"/>
                  </a:lnTo>
                  <a:lnTo>
                    <a:pt x="2776" y="3779"/>
                  </a:lnTo>
                  <a:lnTo>
                    <a:pt x="2748" y="3851"/>
                  </a:lnTo>
                  <a:lnTo>
                    <a:pt x="2719" y="3923"/>
                  </a:lnTo>
                  <a:lnTo>
                    <a:pt x="2688" y="3999"/>
                  </a:lnTo>
                  <a:lnTo>
                    <a:pt x="2654" y="4075"/>
                  </a:lnTo>
                  <a:lnTo>
                    <a:pt x="2620" y="4152"/>
                  </a:lnTo>
                  <a:lnTo>
                    <a:pt x="2544" y="4311"/>
                  </a:lnTo>
                  <a:lnTo>
                    <a:pt x="2544" y="4311"/>
                  </a:lnTo>
                  <a:lnTo>
                    <a:pt x="2510" y="4311"/>
                  </a:lnTo>
                  <a:lnTo>
                    <a:pt x="2510" y="4311"/>
                  </a:lnTo>
                  <a:lnTo>
                    <a:pt x="2475" y="4311"/>
                  </a:lnTo>
                  <a:lnTo>
                    <a:pt x="2475" y="4311"/>
                  </a:lnTo>
                  <a:lnTo>
                    <a:pt x="2439" y="4311"/>
                  </a:lnTo>
                  <a:lnTo>
                    <a:pt x="2439" y="4311"/>
                  </a:lnTo>
                  <a:lnTo>
                    <a:pt x="2403" y="4311"/>
                  </a:lnTo>
                  <a:lnTo>
                    <a:pt x="2403" y="4311"/>
                  </a:lnTo>
                  <a:lnTo>
                    <a:pt x="2484" y="4152"/>
                  </a:lnTo>
                  <a:lnTo>
                    <a:pt x="2522" y="4075"/>
                  </a:lnTo>
                  <a:lnTo>
                    <a:pt x="2558" y="3999"/>
                  </a:lnTo>
                  <a:lnTo>
                    <a:pt x="2591" y="3923"/>
                  </a:lnTo>
                  <a:lnTo>
                    <a:pt x="2623" y="3851"/>
                  </a:lnTo>
                  <a:lnTo>
                    <a:pt x="2652" y="3779"/>
                  </a:lnTo>
                  <a:lnTo>
                    <a:pt x="2681" y="3709"/>
                  </a:lnTo>
                  <a:lnTo>
                    <a:pt x="2706" y="3640"/>
                  </a:lnTo>
                  <a:lnTo>
                    <a:pt x="2731" y="3572"/>
                  </a:lnTo>
                  <a:lnTo>
                    <a:pt x="2755" y="3507"/>
                  </a:lnTo>
                  <a:lnTo>
                    <a:pt x="2775" y="3442"/>
                  </a:lnTo>
                  <a:lnTo>
                    <a:pt x="2794" y="3377"/>
                  </a:lnTo>
                  <a:lnTo>
                    <a:pt x="2811" y="3316"/>
                  </a:lnTo>
                  <a:lnTo>
                    <a:pt x="2827" y="3254"/>
                  </a:lnTo>
                  <a:lnTo>
                    <a:pt x="2841" y="3195"/>
                  </a:lnTo>
                  <a:lnTo>
                    <a:pt x="2841" y="3195"/>
                  </a:lnTo>
                  <a:lnTo>
                    <a:pt x="2861" y="3096"/>
                  </a:lnTo>
                  <a:lnTo>
                    <a:pt x="2876" y="3002"/>
                  </a:lnTo>
                  <a:lnTo>
                    <a:pt x="2888" y="2908"/>
                  </a:lnTo>
                  <a:lnTo>
                    <a:pt x="2894" y="2818"/>
                  </a:lnTo>
                  <a:lnTo>
                    <a:pt x="2897" y="2732"/>
                  </a:lnTo>
                  <a:lnTo>
                    <a:pt x="2894" y="2647"/>
                  </a:lnTo>
                  <a:lnTo>
                    <a:pt x="2892" y="2605"/>
                  </a:lnTo>
                  <a:lnTo>
                    <a:pt x="2888" y="2566"/>
                  </a:lnTo>
                  <a:lnTo>
                    <a:pt x="2885" y="2526"/>
                  </a:lnTo>
                  <a:lnTo>
                    <a:pt x="2877" y="2486"/>
                  </a:lnTo>
                  <a:lnTo>
                    <a:pt x="2877" y="2486"/>
                  </a:lnTo>
                  <a:lnTo>
                    <a:pt x="2867" y="2420"/>
                  </a:lnTo>
                  <a:lnTo>
                    <a:pt x="2850" y="2353"/>
                  </a:lnTo>
                  <a:lnTo>
                    <a:pt x="2832" y="2290"/>
                  </a:lnTo>
                  <a:lnTo>
                    <a:pt x="2813" y="2227"/>
                  </a:lnTo>
                  <a:lnTo>
                    <a:pt x="2787" y="2167"/>
                  </a:lnTo>
                  <a:lnTo>
                    <a:pt x="2760" y="2108"/>
                  </a:lnTo>
                  <a:lnTo>
                    <a:pt x="2731" y="2048"/>
                  </a:lnTo>
                  <a:lnTo>
                    <a:pt x="2699" y="1992"/>
                  </a:lnTo>
                  <a:lnTo>
                    <a:pt x="2699" y="1992"/>
                  </a:lnTo>
                  <a:lnTo>
                    <a:pt x="2666" y="1944"/>
                  </a:lnTo>
                  <a:lnTo>
                    <a:pt x="2634" y="1895"/>
                  </a:lnTo>
                  <a:lnTo>
                    <a:pt x="2598" y="1848"/>
                  </a:lnTo>
                  <a:lnTo>
                    <a:pt x="2560" y="1801"/>
                  </a:lnTo>
                  <a:lnTo>
                    <a:pt x="2519" y="1756"/>
                  </a:lnTo>
                  <a:lnTo>
                    <a:pt x="2477" y="1711"/>
                  </a:lnTo>
                  <a:lnTo>
                    <a:pt x="2432" y="1668"/>
                  </a:lnTo>
                  <a:lnTo>
                    <a:pt x="2385" y="1625"/>
                  </a:lnTo>
                  <a:lnTo>
                    <a:pt x="2385" y="1625"/>
                  </a:lnTo>
                  <a:lnTo>
                    <a:pt x="2317" y="1567"/>
                  </a:lnTo>
                  <a:lnTo>
                    <a:pt x="2317" y="1567"/>
                  </a:lnTo>
                  <a:lnTo>
                    <a:pt x="2246" y="1511"/>
                  </a:lnTo>
                  <a:lnTo>
                    <a:pt x="2246" y="1511"/>
                  </a:lnTo>
                  <a:lnTo>
                    <a:pt x="2173" y="1459"/>
                  </a:lnTo>
                  <a:lnTo>
                    <a:pt x="2173" y="1459"/>
                  </a:lnTo>
                  <a:lnTo>
                    <a:pt x="2097" y="1406"/>
                  </a:lnTo>
                  <a:lnTo>
                    <a:pt x="2097" y="1406"/>
                  </a:lnTo>
                  <a:lnTo>
                    <a:pt x="1998" y="1345"/>
                  </a:lnTo>
                  <a:lnTo>
                    <a:pt x="1897" y="1286"/>
                  </a:lnTo>
                  <a:lnTo>
                    <a:pt x="1794" y="1230"/>
                  </a:lnTo>
                  <a:lnTo>
                    <a:pt x="1691" y="1176"/>
                  </a:lnTo>
                  <a:lnTo>
                    <a:pt x="1691" y="1176"/>
                  </a:lnTo>
                  <a:lnTo>
                    <a:pt x="1596" y="1129"/>
                  </a:lnTo>
                  <a:lnTo>
                    <a:pt x="1502" y="1085"/>
                  </a:lnTo>
                  <a:lnTo>
                    <a:pt x="1406" y="1042"/>
                  </a:lnTo>
                  <a:lnTo>
                    <a:pt x="1311" y="1001"/>
                  </a:lnTo>
                  <a:lnTo>
                    <a:pt x="1311" y="1001"/>
                  </a:lnTo>
                  <a:lnTo>
                    <a:pt x="1138" y="929"/>
                  </a:lnTo>
                  <a:lnTo>
                    <a:pt x="970" y="862"/>
                  </a:lnTo>
                  <a:lnTo>
                    <a:pt x="970" y="862"/>
                  </a:lnTo>
                  <a:lnTo>
                    <a:pt x="676" y="750"/>
                  </a:lnTo>
                  <a:lnTo>
                    <a:pt x="676" y="750"/>
                  </a:lnTo>
                  <a:lnTo>
                    <a:pt x="444" y="662"/>
                  </a:lnTo>
                  <a:lnTo>
                    <a:pt x="444" y="662"/>
                  </a:lnTo>
                  <a:lnTo>
                    <a:pt x="344" y="622"/>
                  </a:lnTo>
                  <a:lnTo>
                    <a:pt x="254" y="584"/>
                  </a:lnTo>
                  <a:lnTo>
                    <a:pt x="254" y="584"/>
                  </a:lnTo>
                  <a:lnTo>
                    <a:pt x="177" y="550"/>
                  </a:lnTo>
                  <a:lnTo>
                    <a:pt x="112" y="517"/>
                  </a:lnTo>
                  <a:lnTo>
                    <a:pt x="112" y="517"/>
                  </a:lnTo>
                  <a:lnTo>
                    <a:pt x="87" y="501"/>
                  </a:lnTo>
                  <a:lnTo>
                    <a:pt x="61" y="487"/>
                  </a:lnTo>
                  <a:lnTo>
                    <a:pt x="42" y="472"/>
                  </a:lnTo>
                  <a:lnTo>
                    <a:pt x="25" y="458"/>
                  </a:lnTo>
                  <a:lnTo>
                    <a:pt x="25" y="458"/>
                  </a:lnTo>
                  <a:lnTo>
                    <a:pt x="13" y="444"/>
                  </a:lnTo>
                  <a:lnTo>
                    <a:pt x="13" y="444"/>
                  </a:lnTo>
                  <a:lnTo>
                    <a:pt x="4" y="431"/>
                  </a:lnTo>
                  <a:lnTo>
                    <a:pt x="4" y="431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0" y="413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4" y="395"/>
                  </a:lnTo>
                  <a:lnTo>
                    <a:pt x="13" y="384"/>
                  </a:lnTo>
                  <a:lnTo>
                    <a:pt x="25" y="373"/>
                  </a:lnTo>
                  <a:lnTo>
                    <a:pt x="42" y="364"/>
                  </a:lnTo>
                  <a:lnTo>
                    <a:pt x="42" y="364"/>
                  </a:lnTo>
                  <a:lnTo>
                    <a:pt x="60" y="355"/>
                  </a:lnTo>
                  <a:lnTo>
                    <a:pt x="83" y="346"/>
                  </a:lnTo>
                  <a:lnTo>
                    <a:pt x="108" y="337"/>
                  </a:lnTo>
                  <a:lnTo>
                    <a:pt x="137" y="330"/>
                  </a:lnTo>
                  <a:lnTo>
                    <a:pt x="137" y="330"/>
                  </a:lnTo>
                  <a:lnTo>
                    <a:pt x="200" y="316"/>
                  </a:lnTo>
                  <a:lnTo>
                    <a:pt x="276" y="303"/>
                  </a:lnTo>
                  <a:lnTo>
                    <a:pt x="276" y="303"/>
                  </a:lnTo>
                  <a:lnTo>
                    <a:pt x="357" y="292"/>
                  </a:lnTo>
                  <a:lnTo>
                    <a:pt x="449" y="283"/>
                  </a:lnTo>
                  <a:lnTo>
                    <a:pt x="449" y="283"/>
                  </a:lnTo>
                  <a:lnTo>
                    <a:pt x="532" y="274"/>
                  </a:lnTo>
                  <a:lnTo>
                    <a:pt x="604" y="265"/>
                  </a:lnTo>
                  <a:lnTo>
                    <a:pt x="604" y="265"/>
                  </a:lnTo>
                  <a:lnTo>
                    <a:pt x="662" y="254"/>
                  </a:lnTo>
                  <a:lnTo>
                    <a:pt x="705" y="245"/>
                  </a:lnTo>
                  <a:lnTo>
                    <a:pt x="705" y="245"/>
                  </a:lnTo>
                  <a:lnTo>
                    <a:pt x="723" y="240"/>
                  </a:lnTo>
                  <a:lnTo>
                    <a:pt x="737" y="234"/>
                  </a:lnTo>
                  <a:lnTo>
                    <a:pt x="748" y="229"/>
                  </a:lnTo>
                  <a:lnTo>
                    <a:pt x="755" y="224"/>
                  </a:lnTo>
                  <a:lnTo>
                    <a:pt x="755" y="224"/>
                  </a:lnTo>
                  <a:lnTo>
                    <a:pt x="761" y="218"/>
                  </a:lnTo>
                  <a:lnTo>
                    <a:pt x="761" y="213"/>
                  </a:lnTo>
                  <a:lnTo>
                    <a:pt x="761" y="207"/>
                  </a:lnTo>
                  <a:lnTo>
                    <a:pt x="755" y="200"/>
                  </a:lnTo>
                  <a:lnTo>
                    <a:pt x="755" y="200"/>
                  </a:lnTo>
                  <a:lnTo>
                    <a:pt x="750" y="197"/>
                  </a:lnTo>
                  <a:lnTo>
                    <a:pt x="750" y="197"/>
                  </a:lnTo>
                  <a:lnTo>
                    <a:pt x="743" y="191"/>
                  </a:lnTo>
                  <a:lnTo>
                    <a:pt x="743" y="191"/>
                  </a:lnTo>
                  <a:lnTo>
                    <a:pt x="734" y="188"/>
                  </a:lnTo>
                  <a:lnTo>
                    <a:pt x="734" y="188"/>
                  </a:lnTo>
                  <a:lnTo>
                    <a:pt x="723" y="184"/>
                  </a:lnTo>
                  <a:lnTo>
                    <a:pt x="723" y="184"/>
                  </a:lnTo>
                  <a:lnTo>
                    <a:pt x="691" y="171"/>
                  </a:lnTo>
                  <a:lnTo>
                    <a:pt x="649" y="160"/>
                  </a:lnTo>
                  <a:lnTo>
                    <a:pt x="649" y="160"/>
                  </a:lnTo>
                  <a:lnTo>
                    <a:pt x="606" y="148"/>
                  </a:lnTo>
                  <a:lnTo>
                    <a:pt x="557" y="137"/>
                  </a:lnTo>
                  <a:lnTo>
                    <a:pt x="557" y="137"/>
                  </a:lnTo>
                  <a:lnTo>
                    <a:pt x="458" y="117"/>
                  </a:lnTo>
                  <a:lnTo>
                    <a:pt x="458" y="117"/>
                  </a:lnTo>
                  <a:lnTo>
                    <a:pt x="359" y="99"/>
                  </a:lnTo>
                  <a:lnTo>
                    <a:pt x="359" y="99"/>
                  </a:lnTo>
                  <a:lnTo>
                    <a:pt x="274" y="83"/>
                  </a:lnTo>
                  <a:lnTo>
                    <a:pt x="274" y="83"/>
                  </a:lnTo>
                  <a:lnTo>
                    <a:pt x="197" y="67"/>
                  </a:lnTo>
                  <a:lnTo>
                    <a:pt x="197" y="67"/>
                  </a:lnTo>
                  <a:lnTo>
                    <a:pt x="135" y="52"/>
                  </a:lnTo>
                  <a:lnTo>
                    <a:pt x="135" y="52"/>
                  </a:lnTo>
                  <a:lnTo>
                    <a:pt x="112" y="45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87" y="36"/>
                  </a:lnTo>
                  <a:lnTo>
                    <a:pt x="87" y="36"/>
                  </a:lnTo>
                  <a:lnTo>
                    <a:pt x="83" y="32"/>
                  </a:lnTo>
                  <a:lnTo>
                    <a:pt x="83" y="32"/>
                  </a:lnTo>
                  <a:lnTo>
                    <a:pt x="79" y="29"/>
                  </a:lnTo>
                  <a:lnTo>
                    <a:pt x="79" y="29"/>
                  </a:lnTo>
                  <a:lnTo>
                    <a:pt x="79" y="27"/>
                  </a:lnTo>
                  <a:lnTo>
                    <a:pt x="79" y="27"/>
                  </a:lnTo>
                  <a:lnTo>
                    <a:pt x="81" y="23"/>
                  </a:lnTo>
                  <a:lnTo>
                    <a:pt x="85" y="22"/>
                  </a:lnTo>
                  <a:lnTo>
                    <a:pt x="97" y="16"/>
                  </a:lnTo>
                  <a:lnTo>
                    <a:pt x="97" y="16"/>
                  </a:lnTo>
                  <a:lnTo>
                    <a:pt x="117" y="13"/>
                  </a:lnTo>
                  <a:lnTo>
                    <a:pt x="144" y="9"/>
                  </a:lnTo>
                  <a:lnTo>
                    <a:pt x="144" y="9"/>
                  </a:lnTo>
                  <a:lnTo>
                    <a:pt x="218" y="4"/>
                  </a:lnTo>
                  <a:lnTo>
                    <a:pt x="218" y="4"/>
                  </a:lnTo>
                  <a:lnTo>
                    <a:pt x="31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3287713" y="0"/>
              <a:ext cx="3048000" cy="6858000"/>
            </a:xfrm>
            <a:custGeom>
              <a:avLst/>
              <a:gdLst/>
              <a:ahLst/>
              <a:cxnLst>
                <a:cxn ang="0">
                  <a:pos x="687" y="2"/>
                </a:cxn>
                <a:cxn ang="0">
                  <a:pos x="593" y="5"/>
                </a:cxn>
                <a:cxn ang="0">
                  <a:pos x="446" y="22"/>
                </a:cxn>
                <a:cxn ang="0">
                  <a:pos x="437" y="32"/>
                </a:cxn>
                <a:cxn ang="0">
                  <a:pos x="458" y="45"/>
                </a:cxn>
                <a:cxn ang="0">
                  <a:pos x="602" y="81"/>
                </a:cxn>
                <a:cxn ang="0">
                  <a:pos x="860" y="137"/>
                </a:cxn>
                <a:cxn ang="0">
                  <a:pos x="1003" y="180"/>
                </a:cxn>
                <a:cxn ang="0">
                  <a:pos x="1021" y="193"/>
                </a:cxn>
                <a:cxn ang="0">
                  <a:pos x="1010" y="220"/>
                </a:cxn>
                <a:cxn ang="0">
                  <a:pos x="893" y="251"/>
                </a:cxn>
                <a:cxn ang="0">
                  <a:pos x="657" y="278"/>
                </a:cxn>
                <a:cxn ang="0">
                  <a:pos x="307" y="325"/>
                </a:cxn>
                <a:cxn ang="0">
                  <a:pos x="164" y="368"/>
                </a:cxn>
                <a:cxn ang="0">
                  <a:pos x="110" y="411"/>
                </a:cxn>
                <a:cxn ang="0">
                  <a:pos x="112" y="449"/>
                </a:cxn>
                <a:cxn ang="0">
                  <a:pos x="186" y="523"/>
                </a:cxn>
                <a:cxn ang="0">
                  <a:pos x="417" y="651"/>
                </a:cxn>
                <a:cxn ang="0">
                  <a:pos x="965" y="914"/>
                </a:cxn>
                <a:cxn ang="0">
                  <a:pos x="1315" y="1112"/>
                </a:cxn>
                <a:cxn ang="0">
                  <a:pos x="1596" y="1327"/>
                </a:cxn>
                <a:cxn ang="0">
                  <a:pos x="1729" y="1466"/>
                </a:cxn>
                <a:cxn ang="0">
                  <a:pos x="1807" y="1576"/>
                </a:cxn>
                <a:cxn ang="0">
                  <a:pos x="1895" y="1781"/>
                </a:cxn>
                <a:cxn ang="0">
                  <a:pos x="1919" y="2028"/>
                </a:cxn>
                <a:cxn ang="0">
                  <a:pos x="1828" y="2400"/>
                </a:cxn>
                <a:cxn ang="0">
                  <a:pos x="1608" y="2802"/>
                </a:cxn>
                <a:cxn ang="0">
                  <a:pos x="1264" y="3242"/>
                </a:cxn>
                <a:cxn ang="0">
                  <a:pos x="509" y="3999"/>
                </a:cxn>
                <a:cxn ang="0">
                  <a:pos x="74" y="4320"/>
                </a:cxn>
                <a:cxn ang="0">
                  <a:pos x="193" y="4156"/>
                </a:cxn>
                <a:cxn ang="0">
                  <a:pos x="1096" y="3303"/>
                </a:cxn>
                <a:cxn ang="0">
                  <a:pos x="1511" y="2800"/>
                </a:cxn>
                <a:cxn ang="0">
                  <a:pos x="1746" y="2398"/>
                </a:cxn>
                <a:cxn ang="0">
                  <a:pos x="1846" y="2027"/>
                </a:cxn>
                <a:cxn ang="0">
                  <a:pos x="1830" y="1780"/>
                </a:cxn>
                <a:cxn ang="0">
                  <a:pos x="1749" y="1574"/>
                </a:cxn>
                <a:cxn ang="0">
                  <a:pos x="1675" y="1464"/>
                </a:cxn>
                <a:cxn ang="0">
                  <a:pos x="1578" y="1356"/>
                </a:cxn>
                <a:cxn ang="0">
                  <a:pos x="1338" y="1158"/>
                </a:cxn>
                <a:cxn ang="0">
                  <a:pos x="994" y="948"/>
                </a:cxn>
                <a:cxn ang="0">
                  <a:pos x="566" y="737"/>
                </a:cxn>
                <a:cxn ang="0">
                  <a:pos x="184" y="539"/>
                </a:cxn>
                <a:cxn ang="0">
                  <a:pos x="94" y="463"/>
                </a:cxn>
                <a:cxn ang="0">
                  <a:pos x="81" y="422"/>
                </a:cxn>
                <a:cxn ang="0">
                  <a:pos x="105" y="388"/>
                </a:cxn>
                <a:cxn ang="0">
                  <a:pos x="218" y="339"/>
                </a:cxn>
                <a:cxn ang="0">
                  <a:pos x="446" y="297"/>
                </a:cxn>
                <a:cxn ang="0">
                  <a:pos x="810" y="260"/>
                </a:cxn>
                <a:cxn ang="0">
                  <a:pos x="994" y="220"/>
                </a:cxn>
                <a:cxn ang="0">
                  <a:pos x="1008" y="197"/>
                </a:cxn>
                <a:cxn ang="0">
                  <a:pos x="996" y="184"/>
                </a:cxn>
                <a:cxn ang="0">
                  <a:pos x="889" y="146"/>
                </a:cxn>
                <a:cxn ang="0">
                  <a:pos x="667" y="97"/>
                </a:cxn>
                <a:cxn ang="0">
                  <a:pos x="465" y="52"/>
                </a:cxn>
                <a:cxn ang="0">
                  <a:pos x="426" y="32"/>
                </a:cxn>
                <a:cxn ang="0">
                  <a:pos x="429" y="25"/>
                </a:cxn>
                <a:cxn ang="0">
                  <a:pos x="505" y="9"/>
                </a:cxn>
              </a:cxnLst>
              <a:rect l="0" t="0" r="r" b="b"/>
              <a:pathLst>
                <a:path w="1920" h="4320">
                  <a:moveTo>
                    <a:pt x="682" y="0"/>
                  </a:moveTo>
                  <a:lnTo>
                    <a:pt x="682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7" y="2"/>
                  </a:lnTo>
                  <a:lnTo>
                    <a:pt x="687" y="2"/>
                  </a:lnTo>
                  <a:lnTo>
                    <a:pt x="691" y="2"/>
                  </a:lnTo>
                  <a:lnTo>
                    <a:pt x="691" y="2"/>
                  </a:lnTo>
                  <a:lnTo>
                    <a:pt x="693" y="2"/>
                  </a:lnTo>
                  <a:lnTo>
                    <a:pt x="693" y="2"/>
                  </a:lnTo>
                  <a:lnTo>
                    <a:pt x="593" y="5"/>
                  </a:lnTo>
                  <a:lnTo>
                    <a:pt x="593" y="5"/>
                  </a:lnTo>
                  <a:lnTo>
                    <a:pt x="516" y="11"/>
                  </a:lnTo>
                  <a:lnTo>
                    <a:pt x="516" y="11"/>
                  </a:lnTo>
                  <a:lnTo>
                    <a:pt x="485" y="14"/>
                  </a:lnTo>
                  <a:lnTo>
                    <a:pt x="462" y="18"/>
                  </a:lnTo>
                  <a:lnTo>
                    <a:pt x="462" y="18"/>
                  </a:lnTo>
                  <a:lnTo>
                    <a:pt x="446" y="22"/>
                  </a:lnTo>
                  <a:lnTo>
                    <a:pt x="440" y="25"/>
                  </a:lnTo>
                  <a:lnTo>
                    <a:pt x="437" y="27"/>
                  </a:lnTo>
                  <a:lnTo>
                    <a:pt x="437" y="27"/>
                  </a:lnTo>
                  <a:lnTo>
                    <a:pt x="437" y="31"/>
                  </a:lnTo>
                  <a:lnTo>
                    <a:pt x="437" y="31"/>
                  </a:lnTo>
                  <a:lnTo>
                    <a:pt x="437" y="32"/>
                  </a:lnTo>
                  <a:lnTo>
                    <a:pt x="437" y="32"/>
                  </a:lnTo>
                  <a:lnTo>
                    <a:pt x="438" y="36"/>
                  </a:lnTo>
                  <a:lnTo>
                    <a:pt x="438" y="36"/>
                  </a:lnTo>
                  <a:lnTo>
                    <a:pt x="444" y="40"/>
                  </a:lnTo>
                  <a:lnTo>
                    <a:pt x="444" y="40"/>
                  </a:lnTo>
                  <a:lnTo>
                    <a:pt x="458" y="45"/>
                  </a:lnTo>
                  <a:lnTo>
                    <a:pt x="478" y="52"/>
                  </a:lnTo>
                  <a:lnTo>
                    <a:pt x="478" y="52"/>
                  </a:lnTo>
                  <a:lnTo>
                    <a:pt x="532" y="67"/>
                  </a:lnTo>
                  <a:lnTo>
                    <a:pt x="532" y="67"/>
                  </a:lnTo>
                  <a:lnTo>
                    <a:pt x="602" y="81"/>
                  </a:lnTo>
                  <a:lnTo>
                    <a:pt x="602" y="81"/>
                  </a:lnTo>
                  <a:lnTo>
                    <a:pt x="680" y="97"/>
                  </a:lnTo>
                  <a:lnTo>
                    <a:pt x="680" y="97"/>
                  </a:lnTo>
                  <a:lnTo>
                    <a:pt x="770" y="115"/>
                  </a:lnTo>
                  <a:lnTo>
                    <a:pt x="770" y="115"/>
                  </a:lnTo>
                  <a:lnTo>
                    <a:pt x="860" y="137"/>
                  </a:lnTo>
                  <a:lnTo>
                    <a:pt x="860" y="137"/>
                  </a:lnTo>
                  <a:lnTo>
                    <a:pt x="904" y="146"/>
                  </a:lnTo>
                  <a:lnTo>
                    <a:pt x="941" y="159"/>
                  </a:lnTo>
                  <a:lnTo>
                    <a:pt x="941" y="159"/>
                  </a:lnTo>
                  <a:lnTo>
                    <a:pt x="976" y="169"/>
                  </a:lnTo>
                  <a:lnTo>
                    <a:pt x="1003" y="180"/>
                  </a:lnTo>
                  <a:lnTo>
                    <a:pt x="1003" y="180"/>
                  </a:lnTo>
                  <a:lnTo>
                    <a:pt x="1010" y="186"/>
                  </a:lnTo>
                  <a:lnTo>
                    <a:pt x="1010" y="186"/>
                  </a:lnTo>
                  <a:lnTo>
                    <a:pt x="1017" y="189"/>
                  </a:lnTo>
                  <a:lnTo>
                    <a:pt x="1017" y="189"/>
                  </a:lnTo>
                  <a:lnTo>
                    <a:pt x="1021" y="193"/>
                  </a:lnTo>
                  <a:lnTo>
                    <a:pt x="1021" y="193"/>
                  </a:lnTo>
                  <a:lnTo>
                    <a:pt x="1024" y="198"/>
                  </a:lnTo>
                  <a:lnTo>
                    <a:pt x="1024" y="198"/>
                  </a:lnTo>
                  <a:lnTo>
                    <a:pt x="1026" y="204"/>
                  </a:lnTo>
                  <a:lnTo>
                    <a:pt x="1024" y="209"/>
                  </a:lnTo>
                  <a:lnTo>
                    <a:pt x="1019" y="215"/>
                  </a:lnTo>
                  <a:lnTo>
                    <a:pt x="1010" y="220"/>
                  </a:lnTo>
                  <a:lnTo>
                    <a:pt x="1010" y="220"/>
                  </a:lnTo>
                  <a:lnTo>
                    <a:pt x="999" y="225"/>
                  </a:lnTo>
                  <a:lnTo>
                    <a:pt x="985" y="231"/>
                  </a:lnTo>
                  <a:lnTo>
                    <a:pt x="945" y="242"/>
                  </a:lnTo>
                  <a:lnTo>
                    <a:pt x="945" y="242"/>
                  </a:lnTo>
                  <a:lnTo>
                    <a:pt x="893" y="251"/>
                  </a:lnTo>
                  <a:lnTo>
                    <a:pt x="828" y="260"/>
                  </a:lnTo>
                  <a:lnTo>
                    <a:pt x="828" y="260"/>
                  </a:lnTo>
                  <a:lnTo>
                    <a:pt x="749" y="269"/>
                  </a:lnTo>
                  <a:lnTo>
                    <a:pt x="657" y="278"/>
                  </a:lnTo>
                  <a:lnTo>
                    <a:pt x="657" y="278"/>
                  </a:lnTo>
                  <a:lnTo>
                    <a:pt x="657" y="278"/>
                  </a:lnTo>
                  <a:lnTo>
                    <a:pt x="557" y="288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381" y="310"/>
                  </a:lnTo>
                  <a:lnTo>
                    <a:pt x="307" y="325"/>
                  </a:lnTo>
                  <a:lnTo>
                    <a:pt x="307" y="325"/>
                  </a:lnTo>
                  <a:lnTo>
                    <a:pt x="273" y="332"/>
                  </a:lnTo>
                  <a:lnTo>
                    <a:pt x="240" y="341"/>
                  </a:lnTo>
                  <a:lnTo>
                    <a:pt x="211" y="348"/>
                  </a:lnTo>
                  <a:lnTo>
                    <a:pt x="186" y="357"/>
                  </a:lnTo>
                  <a:lnTo>
                    <a:pt x="186" y="357"/>
                  </a:lnTo>
                  <a:lnTo>
                    <a:pt x="164" y="368"/>
                  </a:lnTo>
                  <a:lnTo>
                    <a:pt x="145" y="377"/>
                  </a:lnTo>
                  <a:lnTo>
                    <a:pt x="128" y="388"/>
                  </a:lnTo>
                  <a:lnTo>
                    <a:pt x="118" y="400"/>
                  </a:lnTo>
                  <a:lnTo>
                    <a:pt x="118" y="400"/>
                  </a:lnTo>
                  <a:lnTo>
                    <a:pt x="110" y="411"/>
                  </a:lnTo>
                  <a:lnTo>
                    <a:pt x="110" y="411"/>
                  </a:lnTo>
                  <a:lnTo>
                    <a:pt x="107" y="424"/>
                  </a:lnTo>
                  <a:lnTo>
                    <a:pt x="107" y="424"/>
                  </a:lnTo>
                  <a:lnTo>
                    <a:pt x="107" y="436"/>
                  </a:lnTo>
                  <a:lnTo>
                    <a:pt x="107" y="436"/>
                  </a:lnTo>
                  <a:lnTo>
                    <a:pt x="112" y="449"/>
                  </a:lnTo>
                  <a:lnTo>
                    <a:pt x="112" y="449"/>
                  </a:lnTo>
                  <a:lnTo>
                    <a:pt x="121" y="463"/>
                  </a:lnTo>
                  <a:lnTo>
                    <a:pt x="132" y="478"/>
                  </a:lnTo>
                  <a:lnTo>
                    <a:pt x="146" y="492"/>
                  </a:lnTo>
                  <a:lnTo>
                    <a:pt x="164" y="508"/>
                  </a:lnTo>
                  <a:lnTo>
                    <a:pt x="164" y="508"/>
                  </a:lnTo>
                  <a:lnTo>
                    <a:pt x="186" y="523"/>
                  </a:lnTo>
                  <a:lnTo>
                    <a:pt x="211" y="541"/>
                  </a:lnTo>
                  <a:lnTo>
                    <a:pt x="269" y="573"/>
                  </a:lnTo>
                  <a:lnTo>
                    <a:pt x="269" y="573"/>
                  </a:lnTo>
                  <a:lnTo>
                    <a:pt x="339" y="611"/>
                  </a:lnTo>
                  <a:lnTo>
                    <a:pt x="417" y="651"/>
                  </a:lnTo>
                  <a:lnTo>
                    <a:pt x="417" y="651"/>
                  </a:lnTo>
                  <a:lnTo>
                    <a:pt x="601" y="737"/>
                  </a:lnTo>
                  <a:lnTo>
                    <a:pt x="601" y="737"/>
                  </a:lnTo>
                  <a:lnTo>
                    <a:pt x="714" y="792"/>
                  </a:lnTo>
                  <a:lnTo>
                    <a:pt x="833" y="849"/>
                  </a:lnTo>
                  <a:lnTo>
                    <a:pt x="833" y="849"/>
                  </a:lnTo>
                  <a:lnTo>
                    <a:pt x="965" y="914"/>
                  </a:lnTo>
                  <a:lnTo>
                    <a:pt x="1033" y="950"/>
                  </a:lnTo>
                  <a:lnTo>
                    <a:pt x="1100" y="986"/>
                  </a:lnTo>
                  <a:lnTo>
                    <a:pt x="1100" y="986"/>
                  </a:lnTo>
                  <a:lnTo>
                    <a:pt x="1172" y="1026"/>
                  </a:lnTo>
                  <a:lnTo>
                    <a:pt x="1244" y="1069"/>
                  </a:lnTo>
                  <a:lnTo>
                    <a:pt x="1315" y="1112"/>
                  </a:lnTo>
                  <a:lnTo>
                    <a:pt x="1383" y="1159"/>
                  </a:lnTo>
                  <a:lnTo>
                    <a:pt x="1383" y="1159"/>
                  </a:lnTo>
                  <a:lnTo>
                    <a:pt x="1457" y="1212"/>
                  </a:lnTo>
                  <a:lnTo>
                    <a:pt x="1527" y="1268"/>
                  </a:lnTo>
                  <a:lnTo>
                    <a:pt x="1562" y="1296"/>
                  </a:lnTo>
                  <a:lnTo>
                    <a:pt x="1596" y="1327"/>
                  </a:lnTo>
                  <a:lnTo>
                    <a:pt x="1628" y="1358"/>
                  </a:lnTo>
                  <a:lnTo>
                    <a:pt x="1659" y="1388"/>
                  </a:lnTo>
                  <a:lnTo>
                    <a:pt x="1659" y="1388"/>
                  </a:lnTo>
                  <a:lnTo>
                    <a:pt x="1706" y="1439"/>
                  </a:lnTo>
                  <a:lnTo>
                    <a:pt x="1706" y="1439"/>
                  </a:lnTo>
                  <a:lnTo>
                    <a:pt x="1729" y="1466"/>
                  </a:lnTo>
                  <a:lnTo>
                    <a:pt x="1749" y="1493"/>
                  </a:lnTo>
                  <a:lnTo>
                    <a:pt x="1749" y="1493"/>
                  </a:lnTo>
                  <a:lnTo>
                    <a:pt x="1771" y="1520"/>
                  </a:lnTo>
                  <a:lnTo>
                    <a:pt x="1789" y="1547"/>
                  </a:lnTo>
                  <a:lnTo>
                    <a:pt x="1789" y="1547"/>
                  </a:lnTo>
                  <a:lnTo>
                    <a:pt x="1807" y="1576"/>
                  </a:lnTo>
                  <a:lnTo>
                    <a:pt x="1823" y="1605"/>
                  </a:lnTo>
                  <a:lnTo>
                    <a:pt x="1823" y="1605"/>
                  </a:lnTo>
                  <a:lnTo>
                    <a:pt x="1845" y="1648"/>
                  </a:lnTo>
                  <a:lnTo>
                    <a:pt x="1864" y="1691"/>
                  </a:lnTo>
                  <a:lnTo>
                    <a:pt x="1881" y="1736"/>
                  </a:lnTo>
                  <a:lnTo>
                    <a:pt x="1895" y="1781"/>
                  </a:lnTo>
                  <a:lnTo>
                    <a:pt x="1906" y="1828"/>
                  </a:lnTo>
                  <a:lnTo>
                    <a:pt x="1913" y="1875"/>
                  </a:lnTo>
                  <a:lnTo>
                    <a:pt x="1919" y="192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19" y="2028"/>
                  </a:lnTo>
                  <a:lnTo>
                    <a:pt x="1913" y="2086"/>
                  </a:lnTo>
                  <a:lnTo>
                    <a:pt x="1904" y="2146"/>
                  </a:lnTo>
                  <a:lnTo>
                    <a:pt x="1892" y="2207"/>
                  </a:lnTo>
                  <a:lnTo>
                    <a:pt x="1875" y="2270"/>
                  </a:lnTo>
                  <a:lnTo>
                    <a:pt x="1854" y="2333"/>
                  </a:lnTo>
                  <a:lnTo>
                    <a:pt x="1828" y="2400"/>
                  </a:lnTo>
                  <a:lnTo>
                    <a:pt x="1800" y="2467"/>
                  </a:lnTo>
                  <a:lnTo>
                    <a:pt x="1800" y="2467"/>
                  </a:lnTo>
                  <a:lnTo>
                    <a:pt x="1760" y="2546"/>
                  </a:lnTo>
                  <a:lnTo>
                    <a:pt x="1717" y="2629"/>
                  </a:lnTo>
                  <a:lnTo>
                    <a:pt x="1664" y="2714"/>
                  </a:lnTo>
                  <a:lnTo>
                    <a:pt x="1608" y="2802"/>
                  </a:lnTo>
                  <a:lnTo>
                    <a:pt x="1545" y="2892"/>
                  </a:lnTo>
                  <a:lnTo>
                    <a:pt x="1475" y="2986"/>
                  </a:lnTo>
                  <a:lnTo>
                    <a:pt x="1399" y="3081"/>
                  </a:lnTo>
                  <a:lnTo>
                    <a:pt x="1316" y="3182"/>
                  </a:lnTo>
                  <a:lnTo>
                    <a:pt x="1316" y="3182"/>
                  </a:lnTo>
                  <a:lnTo>
                    <a:pt x="1264" y="3242"/>
                  </a:lnTo>
                  <a:lnTo>
                    <a:pt x="1208" y="3305"/>
                  </a:lnTo>
                  <a:lnTo>
                    <a:pt x="1091" y="3431"/>
                  </a:lnTo>
                  <a:lnTo>
                    <a:pt x="963" y="3565"/>
                  </a:lnTo>
                  <a:lnTo>
                    <a:pt x="822" y="3703"/>
                  </a:lnTo>
                  <a:lnTo>
                    <a:pt x="671" y="3849"/>
                  </a:lnTo>
                  <a:lnTo>
                    <a:pt x="509" y="3999"/>
                  </a:lnTo>
                  <a:lnTo>
                    <a:pt x="334" y="4156"/>
                  </a:lnTo>
                  <a:lnTo>
                    <a:pt x="146" y="4320"/>
                  </a:lnTo>
                  <a:lnTo>
                    <a:pt x="146" y="4320"/>
                  </a:lnTo>
                  <a:lnTo>
                    <a:pt x="112" y="4320"/>
                  </a:lnTo>
                  <a:lnTo>
                    <a:pt x="112" y="4320"/>
                  </a:lnTo>
                  <a:lnTo>
                    <a:pt x="74" y="4320"/>
                  </a:lnTo>
                  <a:lnTo>
                    <a:pt x="74" y="4320"/>
                  </a:lnTo>
                  <a:lnTo>
                    <a:pt x="38" y="4320"/>
                  </a:lnTo>
                  <a:lnTo>
                    <a:pt x="38" y="4320"/>
                  </a:lnTo>
                  <a:lnTo>
                    <a:pt x="0" y="4320"/>
                  </a:lnTo>
                  <a:lnTo>
                    <a:pt x="0" y="4320"/>
                  </a:lnTo>
                  <a:lnTo>
                    <a:pt x="193" y="4156"/>
                  </a:lnTo>
                  <a:lnTo>
                    <a:pt x="374" y="3999"/>
                  </a:lnTo>
                  <a:lnTo>
                    <a:pt x="541" y="3848"/>
                  </a:lnTo>
                  <a:lnTo>
                    <a:pt x="696" y="3703"/>
                  </a:lnTo>
                  <a:lnTo>
                    <a:pt x="840" y="3565"/>
                  </a:lnTo>
                  <a:lnTo>
                    <a:pt x="974" y="3431"/>
                  </a:lnTo>
                  <a:lnTo>
                    <a:pt x="1096" y="3303"/>
                  </a:lnTo>
                  <a:lnTo>
                    <a:pt x="1208" y="3181"/>
                  </a:lnTo>
                  <a:lnTo>
                    <a:pt x="1208" y="3181"/>
                  </a:lnTo>
                  <a:lnTo>
                    <a:pt x="1293" y="3081"/>
                  </a:lnTo>
                  <a:lnTo>
                    <a:pt x="1372" y="2984"/>
                  </a:lnTo>
                  <a:lnTo>
                    <a:pt x="1446" y="2892"/>
                  </a:lnTo>
                  <a:lnTo>
                    <a:pt x="1511" y="2800"/>
                  </a:lnTo>
                  <a:lnTo>
                    <a:pt x="1571" y="2714"/>
                  </a:lnTo>
                  <a:lnTo>
                    <a:pt x="1625" y="2627"/>
                  </a:lnTo>
                  <a:lnTo>
                    <a:pt x="1673" y="2546"/>
                  </a:lnTo>
                  <a:lnTo>
                    <a:pt x="1715" y="2465"/>
                  </a:lnTo>
                  <a:lnTo>
                    <a:pt x="1715" y="2465"/>
                  </a:lnTo>
                  <a:lnTo>
                    <a:pt x="1746" y="2398"/>
                  </a:lnTo>
                  <a:lnTo>
                    <a:pt x="1773" y="2333"/>
                  </a:lnTo>
                  <a:lnTo>
                    <a:pt x="1796" y="2268"/>
                  </a:lnTo>
                  <a:lnTo>
                    <a:pt x="1814" y="2205"/>
                  </a:lnTo>
                  <a:lnTo>
                    <a:pt x="1828" y="2144"/>
                  </a:lnTo>
                  <a:lnTo>
                    <a:pt x="1839" y="2084"/>
                  </a:lnTo>
                  <a:lnTo>
                    <a:pt x="1846" y="2027"/>
                  </a:lnTo>
                  <a:lnTo>
                    <a:pt x="1850" y="1971"/>
                  </a:lnTo>
                  <a:lnTo>
                    <a:pt x="1850" y="1971"/>
                  </a:lnTo>
                  <a:lnTo>
                    <a:pt x="1850" y="1922"/>
                  </a:lnTo>
                  <a:lnTo>
                    <a:pt x="1846" y="1873"/>
                  </a:lnTo>
                  <a:lnTo>
                    <a:pt x="1839" y="1826"/>
                  </a:lnTo>
                  <a:lnTo>
                    <a:pt x="1830" y="1780"/>
                  </a:lnTo>
                  <a:lnTo>
                    <a:pt x="1818" y="1734"/>
                  </a:lnTo>
                  <a:lnTo>
                    <a:pt x="1803" y="1689"/>
                  </a:lnTo>
                  <a:lnTo>
                    <a:pt x="1785" y="1646"/>
                  </a:lnTo>
                  <a:lnTo>
                    <a:pt x="1765" y="1605"/>
                  </a:lnTo>
                  <a:lnTo>
                    <a:pt x="1765" y="1605"/>
                  </a:lnTo>
                  <a:lnTo>
                    <a:pt x="1749" y="1574"/>
                  </a:lnTo>
                  <a:lnTo>
                    <a:pt x="1733" y="1547"/>
                  </a:lnTo>
                  <a:lnTo>
                    <a:pt x="1733" y="1547"/>
                  </a:lnTo>
                  <a:lnTo>
                    <a:pt x="1715" y="1518"/>
                  </a:lnTo>
                  <a:lnTo>
                    <a:pt x="1695" y="1491"/>
                  </a:lnTo>
                  <a:lnTo>
                    <a:pt x="1695" y="1491"/>
                  </a:lnTo>
                  <a:lnTo>
                    <a:pt x="1675" y="1464"/>
                  </a:lnTo>
                  <a:lnTo>
                    <a:pt x="1654" y="1439"/>
                  </a:lnTo>
                  <a:lnTo>
                    <a:pt x="1654" y="1439"/>
                  </a:lnTo>
                  <a:lnTo>
                    <a:pt x="1632" y="1412"/>
                  </a:lnTo>
                  <a:lnTo>
                    <a:pt x="1608" y="1387"/>
                  </a:lnTo>
                  <a:lnTo>
                    <a:pt x="1608" y="1387"/>
                  </a:lnTo>
                  <a:lnTo>
                    <a:pt x="1578" y="1356"/>
                  </a:lnTo>
                  <a:lnTo>
                    <a:pt x="1545" y="1325"/>
                  </a:lnTo>
                  <a:lnTo>
                    <a:pt x="1513" y="1296"/>
                  </a:lnTo>
                  <a:lnTo>
                    <a:pt x="1479" y="1268"/>
                  </a:lnTo>
                  <a:lnTo>
                    <a:pt x="1410" y="1212"/>
                  </a:lnTo>
                  <a:lnTo>
                    <a:pt x="1338" y="1158"/>
                  </a:lnTo>
                  <a:lnTo>
                    <a:pt x="1338" y="1158"/>
                  </a:lnTo>
                  <a:lnTo>
                    <a:pt x="1270" y="1112"/>
                  </a:lnTo>
                  <a:lnTo>
                    <a:pt x="1201" y="1067"/>
                  </a:lnTo>
                  <a:lnTo>
                    <a:pt x="1131" y="1026"/>
                  </a:lnTo>
                  <a:lnTo>
                    <a:pt x="1059" y="984"/>
                  </a:lnTo>
                  <a:lnTo>
                    <a:pt x="1059" y="984"/>
                  </a:lnTo>
                  <a:lnTo>
                    <a:pt x="994" y="948"/>
                  </a:lnTo>
                  <a:lnTo>
                    <a:pt x="927" y="914"/>
                  </a:lnTo>
                  <a:lnTo>
                    <a:pt x="797" y="847"/>
                  </a:lnTo>
                  <a:lnTo>
                    <a:pt x="797" y="847"/>
                  </a:lnTo>
                  <a:lnTo>
                    <a:pt x="678" y="790"/>
                  </a:lnTo>
                  <a:lnTo>
                    <a:pt x="566" y="737"/>
                  </a:lnTo>
                  <a:lnTo>
                    <a:pt x="566" y="737"/>
                  </a:lnTo>
                  <a:lnTo>
                    <a:pt x="386" y="649"/>
                  </a:lnTo>
                  <a:lnTo>
                    <a:pt x="386" y="649"/>
                  </a:lnTo>
                  <a:lnTo>
                    <a:pt x="309" y="609"/>
                  </a:lnTo>
                  <a:lnTo>
                    <a:pt x="240" y="573"/>
                  </a:lnTo>
                  <a:lnTo>
                    <a:pt x="240" y="573"/>
                  </a:lnTo>
                  <a:lnTo>
                    <a:pt x="184" y="539"/>
                  </a:lnTo>
                  <a:lnTo>
                    <a:pt x="159" y="523"/>
                  </a:lnTo>
                  <a:lnTo>
                    <a:pt x="137" y="507"/>
                  </a:lnTo>
                  <a:lnTo>
                    <a:pt x="137" y="507"/>
                  </a:lnTo>
                  <a:lnTo>
                    <a:pt x="121" y="492"/>
                  </a:lnTo>
                  <a:lnTo>
                    <a:pt x="107" y="478"/>
                  </a:lnTo>
                  <a:lnTo>
                    <a:pt x="94" y="463"/>
                  </a:lnTo>
                  <a:lnTo>
                    <a:pt x="87" y="449"/>
                  </a:lnTo>
                  <a:lnTo>
                    <a:pt x="87" y="449"/>
                  </a:lnTo>
                  <a:lnTo>
                    <a:pt x="81" y="435"/>
                  </a:lnTo>
                  <a:lnTo>
                    <a:pt x="81" y="435"/>
                  </a:lnTo>
                  <a:lnTo>
                    <a:pt x="81" y="429"/>
                  </a:lnTo>
                  <a:lnTo>
                    <a:pt x="81" y="422"/>
                  </a:lnTo>
                  <a:lnTo>
                    <a:pt x="81" y="422"/>
                  </a:lnTo>
                  <a:lnTo>
                    <a:pt x="87" y="411"/>
                  </a:lnTo>
                  <a:lnTo>
                    <a:pt x="87" y="411"/>
                  </a:lnTo>
                  <a:lnTo>
                    <a:pt x="94" y="398"/>
                  </a:lnTo>
                  <a:lnTo>
                    <a:pt x="94" y="398"/>
                  </a:lnTo>
                  <a:lnTo>
                    <a:pt x="105" y="388"/>
                  </a:lnTo>
                  <a:lnTo>
                    <a:pt x="121" y="377"/>
                  </a:lnTo>
                  <a:lnTo>
                    <a:pt x="141" y="366"/>
                  </a:lnTo>
                  <a:lnTo>
                    <a:pt x="164" y="357"/>
                  </a:lnTo>
                  <a:lnTo>
                    <a:pt x="164" y="357"/>
                  </a:lnTo>
                  <a:lnTo>
                    <a:pt x="190" y="348"/>
                  </a:lnTo>
                  <a:lnTo>
                    <a:pt x="218" y="339"/>
                  </a:lnTo>
                  <a:lnTo>
                    <a:pt x="251" y="332"/>
                  </a:lnTo>
                  <a:lnTo>
                    <a:pt x="285" y="325"/>
                  </a:lnTo>
                  <a:lnTo>
                    <a:pt x="285" y="325"/>
                  </a:lnTo>
                  <a:lnTo>
                    <a:pt x="361" y="310"/>
                  </a:lnTo>
                  <a:lnTo>
                    <a:pt x="446" y="297"/>
                  </a:lnTo>
                  <a:lnTo>
                    <a:pt x="446" y="297"/>
                  </a:lnTo>
                  <a:lnTo>
                    <a:pt x="538" y="287"/>
                  </a:lnTo>
                  <a:lnTo>
                    <a:pt x="639" y="278"/>
                  </a:lnTo>
                  <a:lnTo>
                    <a:pt x="639" y="278"/>
                  </a:lnTo>
                  <a:lnTo>
                    <a:pt x="730" y="269"/>
                  </a:lnTo>
                  <a:lnTo>
                    <a:pt x="810" y="260"/>
                  </a:lnTo>
                  <a:lnTo>
                    <a:pt x="810" y="260"/>
                  </a:lnTo>
                  <a:lnTo>
                    <a:pt x="875" y="251"/>
                  </a:lnTo>
                  <a:lnTo>
                    <a:pt x="929" y="240"/>
                  </a:lnTo>
                  <a:lnTo>
                    <a:pt x="929" y="240"/>
                  </a:lnTo>
                  <a:lnTo>
                    <a:pt x="967" y="231"/>
                  </a:lnTo>
                  <a:lnTo>
                    <a:pt x="983" y="225"/>
                  </a:lnTo>
                  <a:lnTo>
                    <a:pt x="994" y="220"/>
                  </a:lnTo>
                  <a:lnTo>
                    <a:pt x="994" y="220"/>
                  </a:lnTo>
                  <a:lnTo>
                    <a:pt x="1003" y="215"/>
                  </a:lnTo>
                  <a:lnTo>
                    <a:pt x="1008" y="209"/>
                  </a:lnTo>
                  <a:lnTo>
                    <a:pt x="1010" y="204"/>
                  </a:lnTo>
                  <a:lnTo>
                    <a:pt x="1008" y="197"/>
                  </a:lnTo>
                  <a:lnTo>
                    <a:pt x="1008" y="197"/>
                  </a:lnTo>
                  <a:lnTo>
                    <a:pt x="1006" y="193"/>
                  </a:lnTo>
                  <a:lnTo>
                    <a:pt x="1006" y="193"/>
                  </a:lnTo>
                  <a:lnTo>
                    <a:pt x="1001" y="189"/>
                  </a:lnTo>
                  <a:lnTo>
                    <a:pt x="1001" y="189"/>
                  </a:lnTo>
                  <a:lnTo>
                    <a:pt x="996" y="184"/>
                  </a:lnTo>
                  <a:lnTo>
                    <a:pt x="996" y="184"/>
                  </a:lnTo>
                  <a:lnTo>
                    <a:pt x="986" y="180"/>
                  </a:lnTo>
                  <a:lnTo>
                    <a:pt x="986" y="180"/>
                  </a:lnTo>
                  <a:lnTo>
                    <a:pt x="961" y="168"/>
                  </a:lnTo>
                  <a:lnTo>
                    <a:pt x="927" y="157"/>
                  </a:lnTo>
                  <a:lnTo>
                    <a:pt x="927" y="157"/>
                  </a:lnTo>
                  <a:lnTo>
                    <a:pt x="889" y="146"/>
                  </a:lnTo>
                  <a:lnTo>
                    <a:pt x="846" y="135"/>
                  </a:lnTo>
                  <a:lnTo>
                    <a:pt x="846" y="135"/>
                  </a:lnTo>
                  <a:lnTo>
                    <a:pt x="756" y="115"/>
                  </a:lnTo>
                  <a:lnTo>
                    <a:pt x="756" y="115"/>
                  </a:lnTo>
                  <a:lnTo>
                    <a:pt x="667" y="97"/>
                  </a:lnTo>
                  <a:lnTo>
                    <a:pt x="667" y="97"/>
                  </a:lnTo>
                  <a:lnTo>
                    <a:pt x="590" y="81"/>
                  </a:lnTo>
                  <a:lnTo>
                    <a:pt x="590" y="81"/>
                  </a:lnTo>
                  <a:lnTo>
                    <a:pt x="520" y="65"/>
                  </a:lnTo>
                  <a:lnTo>
                    <a:pt x="520" y="65"/>
                  </a:lnTo>
                  <a:lnTo>
                    <a:pt x="465" y="52"/>
                  </a:lnTo>
                  <a:lnTo>
                    <a:pt x="465" y="52"/>
                  </a:lnTo>
                  <a:lnTo>
                    <a:pt x="447" y="45"/>
                  </a:lnTo>
                  <a:lnTo>
                    <a:pt x="433" y="38"/>
                  </a:lnTo>
                  <a:lnTo>
                    <a:pt x="433" y="38"/>
                  </a:lnTo>
                  <a:lnTo>
                    <a:pt x="428" y="36"/>
                  </a:lnTo>
                  <a:lnTo>
                    <a:pt x="428" y="36"/>
                  </a:lnTo>
                  <a:lnTo>
                    <a:pt x="426" y="32"/>
                  </a:lnTo>
                  <a:lnTo>
                    <a:pt x="426" y="32"/>
                  </a:lnTo>
                  <a:lnTo>
                    <a:pt x="424" y="29"/>
                  </a:lnTo>
                  <a:lnTo>
                    <a:pt x="424" y="29"/>
                  </a:lnTo>
                  <a:lnTo>
                    <a:pt x="426" y="27"/>
                  </a:lnTo>
                  <a:lnTo>
                    <a:pt x="426" y="27"/>
                  </a:lnTo>
                  <a:lnTo>
                    <a:pt x="429" y="25"/>
                  </a:lnTo>
                  <a:lnTo>
                    <a:pt x="435" y="22"/>
                  </a:lnTo>
                  <a:lnTo>
                    <a:pt x="451" y="18"/>
                  </a:lnTo>
                  <a:lnTo>
                    <a:pt x="451" y="18"/>
                  </a:lnTo>
                  <a:lnTo>
                    <a:pt x="474" y="13"/>
                  </a:lnTo>
                  <a:lnTo>
                    <a:pt x="505" y="9"/>
                  </a:lnTo>
                  <a:lnTo>
                    <a:pt x="505" y="9"/>
                  </a:lnTo>
                  <a:lnTo>
                    <a:pt x="583" y="4"/>
                  </a:lnTo>
                  <a:lnTo>
                    <a:pt x="583" y="4"/>
                  </a:lnTo>
                  <a:lnTo>
                    <a:pt x="682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3287713" y="0"/>
              <a:ext cx="3048000" cy="6858000"/>
            </a:xfrm>
            <a:custGeom>
              <a:avLst/>
              <a:gdLst/>
              <a:ahLst/>
              <a:cxnLst>
                <a:cxn ang="0">
                  <a:pos x="687" y="2"/>
                </a:cxn>
                <a:cxn ang="0">
                  <a:pos x="593" y="5"/>
                </a:cxn>
                <a:cxn ang="0">
                  <a:pos x="446" y="22"/>
                </a:cxn>
                <a:cxn ang="0">
                  <a:pos x="437" y="32"/>
                </a:cxn>
                <a:cxn ang="0">
                  <a:pos x="458" y="45"/>
                </a:cxn>
                <a:cxn ang="0">
                  <a:pos x="602" y="81"/>
                </a:cxn>
                <a:cxn ang="0">
                  <a:pos x="860" y="137"/>
                </a:cxn>
                <a:cxn ang="0">
                  <a:pos x="1003" y="180"/>
                </a:cxn>
                <a:cxn ang="0">
                  <a:pos x="1021" y="193"/>
                </a:cxn>
                <a:cxn ang="0">
                  <a:pos x="1010" y="220"/>
                </a:cxn>
                <a:cxn ang="0">
                  <a:pos x="893" y="251"/>
                </a:cxn>
                <a:cxn ang="0">
                  <a:pos x="657" y="278"/>
                </a:cxn>
                <a:cxn ang="0">
                  <a:pos x="307" y="325"/>
                </a:cxn>
                <a:cxn ang="0">
                  <a:pos x="164" y="368"/>
                </a:cxn>
                <a:cxn ang="0">
                  <a:pos x="110" y="411"/>
                </a:cxn>
                <a:cxn ang="0">
                  <a:pos x="112" y="449"/>
                </a:cxn>
                <a:cxn ang="0">
                  <a:pos x="186" y="523"/>
                </a:cxn>
                <a:cxn ang="0">
                  <a:pos x="417" y="651"/>
                </a:cxn>
                <a:cxn ang="0">
                  <a:pos x="965" y="914"/>
                </a:cxn>
                <a:cxn ang="0">
                  <a:pos x="1315" y="1112"/>
                </a:cxn>
                <a:cxn ang="0">
                  <a:pos x="1596" y="1327"/>
                </a:cxn>
                <a:cxn ang="0">
                  <a:pos x="1729" y="1466"/>
                </a:cxn>
                <a:cxn ang="0">
                  <a:pos x="1807" y="1576"/>
                </a:cxn>
                <a:cxn ang="0">
                  <a:pos x="1895" y="1781"/>
                </a:cxn>
                <a:cxn ang="0">
                  <a:pos x="1919" y="2028"/>
                </a:cxn>
                <a:cxn ang="0">
                  <a:pos x="1828" y="2400"/>
                </a:cxn>
                <a:cxn ang="0">
                  <a:pos x="1608" y="2802"/>
                </a:cxn>
                <a:cxn ang="0">
                  <a:pos x="1264" y="3242"/>
                </a:cxn>
                <a:cxn ang="0">
                  <a:pos x="509" y="3999"/>
                </a:cxn>
                <a:cxn ang="0">
                  <a:pos x="74" y="4320"/>
                </a:cxn>
                <a:cxn ang="0">
                  <a:pos x="193" y="4156"/>
                </a:cxn>
                <a:cxn ang="0">
                  <a:pos x="1096" y="3303"/>
                </a:cxn>
                <a:cxn ang="0">
                  <a:pos x="1511" y="2800"/>
                </a:cxn>
                <a:cxn ang="0">
                  <a:pos x="1746" y="2398"/>
                </a:cxn>
                <a:cxn ang="0">
                  <a:pos x="1846" y="2027"/>
                </a:cxn>
                <a:cxn ang="0">
                  <a:pos x="1830" y="1780"/>
                </a:cxn>
                <a:cxn ang="0">
                  <a:pos x="1749" y="1574"/>
                </a:cxn>
                <a:cxn ang="0">
                  <a:pos x="1675" y="1464"/>
                </a:cxn>
                <a:cxn ang="0">
                  <a:pos x="1578" y="1356"/>
                </a:cxn>
                <a:cxn ang="0">
                  <a:pos x="1338" y="1158"/>
                </a:cxn>
                <a:cxn ang="0">
                  <a:pos x="994" y="948"/>
                </a:cxn>
                <a:cxn ang="0">
                  <a:pos x="566" y="737"/>
                </a:cxn>
                <a:cxn ang="0">
                  <a:pos x="184" y="539"/>
                </a:cxn>
                <a:cxn ang="0">
                  <a:pos x="94" y="463"/>
                </a:cxn>
                <a:cxn ang="0">
                  <a:pos x="81" y="422"/>
                </a:cxn>
                <a:cxn ang="0">
                  <a:pos x="105" y="388"/>
                </a:cxn>
                <a:cxn ang="0">
                  <a:pos x="218" y="339"/>
                </a:cxn>
                <a:cxn ang="0">
                  <a:pos x="446" y="297"/>
                </a:cxn>
                <a:cxn ang="0">
                  <a:pos x="810" y="260"/>
                </a:cxn>
                <a:cxn ang="0">
                  <a:pos x="994" y="220"/>
                </a:cxn>
                <a:cxn ang="0">
                  <a:pos x="1008" y="197"/>
                </a:cxn>
                <a:cxn ang="0">
                  <a:pos x="996" y="184"/>
                </a:cxn>
                <a:cxn ang="0">
                  <a:pos x="889" y="146"/>
                </a:cxn>
                <a:cxn ang="0">
                  <a:pos x="667" y="97"/>
                </a:cxn>
                <a:cxn ang="0">
                  <a:pos x="465" y="52"/>
                </a:cxn>
                <a:cxn ang="0">
                  <a:pos x="426" y="32"/>
                </a:cxn>
                <a:cxn ang="0">
                  <a:pos x="429" y="25"/>
                </a:cxn>
                <a:cxn ang="0">
                  <a:pos x="505" y="9"/>
                </a:cxn>
              </a:cxnLst>
              <a:rect l="0" t="0" r="r" b="b"/>
              <a:pathLst>
                <a:path w="1920" h="4320">
                  <a:moveTo>
                    <a:pt x="682" y="0"/>
                  </a:moveTo>
                  <a:lnTo>
                    <a:pt x="682" y="0"/>
                  </a:lnTo>
                  <a:lnTo>
                    <a:pt x="685" y="0"/>
                  </a:lnTo>
                  <a:lnTo>
                    <a:pt x="685" y="0"/>
                  </a:lnTo>
                  <a:lnTo>
                    <a:pt x="687" y="2"/>
                  </a:lnTo>
                  <a:lnTo>
                    <a:pt x="687" y="2"/>
                  </a:lnTo>
                  <a:lnTo>
                    <a:pt x="691" y="2"/>
                  </a:lnTo>
                  <a:lnTo>
                    <a:pt x="691" y="2"/>
                  </a:lnTo>
                  <a:lnTo>
                    <a:pt x="693" y="2"/>
                  </a:lnTo>
                  <a:lnTo>
                    <a:pt x="693" y="2"/>
                  </a:lnTo>
                  <a:lnTo>
                    <a:pt x="593" y="5"/>
                  </a:lnTo>
                  <a:lnTo>
                    <a:pt x="593" y="5"/>
                  </a:lnTo>
                  <a:lnTo>
                    <a:pt x="516" y="11"/>
                  </a:lnTo>
                  <a:lnTo>
                    <a:pt x="516" y="11"/>
                  </a:lnTo>
                  <a:lnTo>
                    <a:pt x="485" y="14"/>
                  </a:lnTo>
                  <a:lnTo>
                    <a:pt x="462" y="18"/>
                  </a:lnTo>
                  <a:lnTo>
                    <a:pt x="462" y="18"/>
                  </a:lnTo>
                  <a:lnTo>
                    <a:pt x="446" y="22"/>
                  </a:lnTo>
                  <a:lnTo>
                    <a:pt x="440" y="25"/>
                  </a:lnTo>
                  <a:lnTo>
                    <a:pt x="437" y="27"/>
                  </a:lnTo>
                  <a:lnTo>
                    <a:pt x="437" y="27"/>
                  </a:lnTo>
                  <a:lnTo>
                    <a:pt x="437" y="31"/>
                  </a:lnTo>
                  <a:lnTo>
                    <a:pt x="437" y="31"/>
                  </a:lnTo>
                  <a:lnTo>
                    <a:pt x="437" y="32"/>
                  </a:lnTo>
                  <a:lnTo>
                    <a:pt x="437" y="32"/>
                  </a:lnTo>
                  <a:lnTo>
                    <a:pt x="438" y="36"/>
                  </a:lnTo>
                  <a:lnTo>
                    <a:pt x="438" y="36"/>
                  </a:lnTo>
                  <a:lnTo>
                    <a:pt x="444" y="40"/>
                  </a:lnTo>
                  <a:lnTo>
                    <a:pt x="444" y="40"/>
                  </a:lnTo>
                  <a:lnTo>
                    <a:pt x="458" y="45"/>
                  </a:lnTo>
                  <a:lnTo>
                    <a:pt x="478" y="52"/>
                  </a:lnTo>
                  <a:lnTo>
                    <a:pt x="478" y="52"/>
                  </a:lnTo>
                  <a:lnTo>
                    <a:pt x="532" y="67"/>
                  </a:lnTo>
                  <a:lnTo>
                    <a:pt x="532" y="67"/>
                  </a:lnTo>
                  <a:lnTo>
                    <a:pt x="602" y="81"/>
                  </a:lnTo>
                  <a:lnTo>
                    <a:pt x="602" y="81"/>
                  </a:lnTo>
                  <a:lnTo>
                    <a:pt x="680" y="97"/>
                  </a:lnTo>
                  <a:lnTo>
                    <a:pt x="680" y="97"/>
                  </a:lnTo>
                  <a:lnTo>
                    <a:pt x="770" y="115"/>
                  </a:lnTo>
                  <a:lnTo>
                    <a:pt x="770" y="115"/>
                  </a:lnTo>
                  <a:lnTo>
                    <a:pt x="860" y="137"/>
                  </a:lnTo>
                  <a:lnTo>
                    <a:pt x="860" y="137"/>
                  </a:lnTo>
                  <a:lnTo>
                    <a:pt x="904" y="146"/>
                  </a:lnTo>
                  <a:lnTo>
                    <a:pt x="941" y="159"/>
                  </a:lnTo>
                  <a:lnTo>
                    <a:pt x="941" y="159"/>
                  </a:lnTo>
                  <a:lnTo>
                    <a:pt x="976" y="169"/>
                  </a:lnTo>
                  <a:lnTo>
                    <a:pt x="1003" y="180"/>
                  </a:lnTo>
                  <a:lnTo>
                    <a:pt x="1003" y="180"/>
                  </a:lnTo>
                  <a:lnTo>
                    <a:pt x="1010" y="186"/>
                  </a:lnTo>
                  <a:lnTo>
                    <a:pt x="1010" y="186"/>
                  </a:lnTo>
                  <a:lnTo>
                    <a:pt x="1017" y="189"/>
                  </a:lnTo>
                  <a:lnTo>
                    <a:pt x="1017" y="189"/>
                  </a:lnTo>
                  <a:lnTo>
                    <a:pt x="1021" y="193"/>
                  </a:lnTo>
                  <a:lnTo>
                    <a:pt x="1021" y="193"/>
                  </a:lnTo>
                  <a:lnTo>
                    <a:pt x="1024" y="198"/>
                  </a:lnTo>
                  <a:lnTo>
                    <a:pt x="1024" y="198"/>
                  </a:lnTo>
                  <a:lnTo>
                    <a:pt x="1026" y="204"/>
                  </a:lnTo>
                  <a:lnTo>
                    <a:pt x="1024" y="209"/>
                  </a:lnTo>
                  <a:lnTo>
                    <a:pt x="1019" y="215"/>
                  </a:lnTo>
                  <a:lnTo>
                    <a:pt x="1010" y="220"/>
                  </a:lnTo>
                  <a:lnTo>
                    <a:pt x="1010" y="220"/>
                  </a:lnTo>
                  <a:lnTo>
                    <a:pt x="999" y="225"/>
                  </a:lnTo>
                  <a:lnTo>
                    <a:pt x="985" y="231"/>
                  </a:lnTo>
                  <a:lnTo>
                    <a:pt x="945" y="242"/>
                  </a:lnTo>
                  <a:lnTo>
                    <a:pt x="945" y="242"/>
                  </a:lnTo>
                  <a:lnTo>
                    <a:pt x="893" y="251"/>
                  </a:lnTo>
                  <a:lnTo>
                    <a:pt x="828" y="260"/>
                  </a:lnTo>
                  <a:lnTo>
                    <a:pt x="828" y="260"/>
                  </a:lnTo>
                  <a:lnTo>
                    <a:pt x="749" y="269"/>
                  </a:lnTo>
                  <a:lnTo>
                    <a:pt x="657" y="278"/>
                  </a:lnTo>
                  <a:lnTo>
                    <a:pt x="657" y="278"/>
                  </a:lnTo>
                  <a:lnTo>
                    <a:pt x="657" y="278"/>
                  </a:lnTo>
                  <a:lnTo>
                    <a:pt x="557" y="288"/>
                  </a:lnTo>
                  <a:lnTo>
                    <a:pt x="467" y="299"/>
                  </a:lnTo>
                  <a:lnTo>
                    <a:pt x="467" y="299"/>
                  </a:lnTo>
                  <a:lnTo>
                    <a:pt x="381" y="310"/>
                  </a:lnTo>
                  <a:lnTo>
                    <a:pt x="307" y="325"/>
                  </a:lnTo>
                  <a:lnTo>
                    <a:pt x="307" y="325"/>
                  </a:lnTo>
                  <a:lnTo>
                    <a:pt x="273" y="332"/>
                  </a:lnTo>
                  <a:lnTo>
                    <a:pt x="240" y="341"/>
                  </a:lnTo>
                  <a:lnTo>
                    <a:pt x="211" y="348"/>
                  </a:lnTo>
                  <a:lnTo>
                    <a:pt x="186" y="357"/>
                  </a:lnTo>
                  <a:lnTo>
                    <a:pt x="186" y="357"/>
                  </a:lnTo>
                  <a:lnTo>
                    <a:pt x="164" y="368"/>
                  </a:lnTo>
                  <a:lnTo>
                    <a:pt x="145" y="377"/>
                  </a:lnTo>
                  <a:lnTo>
                    <a:pt x="128" y="388"/>
                  </a:lnTo>
                  <a:lnTo>
                    <a:pt x="118" y="400"/>
                  </a:lnTo>
                  <a:lnTo>
                    <a:pt x="118" y="400"/>
                  </a:lnTo>
                  <a:lnTo>
                    <a:pt x="110" y="411"/>
                  </a:lnTo>
                  <a:lnTo>
                    <a:pt x="110" y="411"/>
                  </a:lnTo>
                  <a:lnTo>
                    <a:pt x="107" y="424"/>
                  </a:lnTo>
                  <a:lnTo>
                    <a:pt x="107" y="424"/>
                  </a:lnTo>
                  <a:lnTo>
                    <a:pt x="107" y="436"/>
                  </a:lnTo>
                  <a:lnTo>
                    <a:pt x="107" y="436"/>
                  </a:lnTo>
                  <a:lnTo>
                    <a:pt x="112" y="449"/>
                  </a:lnTo>
                  <a:lnTo>
                    <a:pt x="112" y="449"/>
                  </a:lnTo>
                  <a:lnTo>
                    <a:pt x="121" y="463"/>
                  </a:lnTo>
                  <a:lnTo>
                    <a:pt x="132" y="478"/>
                  </a:lnTo>
                  <a:lnTo>
                    <a:pt x="146" y="492"/>
                  </a:lnTo>
                  <a:lnTo>
                    <a:pt x="164" y="508"/>
                  </a:lnTo>
                  <a:lnTo>
                    <a:pt x="164" y="508"/>
                  </a:lnTo>
                  <a:lnTo>
                    <a:pt x="186" y="523"/>
                  </a:lnTo>
                  <a:lnTo>
                    <a:pt x="211" y="541"/>
                  </a:lnTo>
                  <a:lnTo>
                    <a:pt x="269" y="573"/>
                  </a:lnTo>
                  <a:lnTo>
                    <a:pt x="269" y="573"/>
                  </a:lnTo>
                  <a:lnTo>
                    <a:pt x="339" y="611"/>
                  </a:lnTo>
                  <a:lnTo>
                    <a:pt x="417" y="651"/>
                  </a:lnTo>
                  <a:lnTo>
                    <a:pt x="417" y="651"/>
                  </a:lnTo>
                  <a:lnTo>
                    <a:pt x="601" y="737"/>
                  </a:lnTo>
                  <a:lnTo>
                    <a:pt x="601" y="737"/>
                  </a:lnTo>
                  <a:lnTo>
                    <a:pt x="714" y="792"/>
                  </a:lnTo>
                  <a:lnTo>
                    <a:pt x="833" y="849"/>
                  </a:lnTo>
                  <a:lnTo>
                    <a:pt x="833" y="849"/>
                  </a:lnTo>
                  <a:lnTo>
                    <a:pt x="965" y="914"/>
                  </a:lnTo>
                  <a:lnTo>
                    <a:pt x="1033" y="950"/>
                  </a:lnTo>
                  <a:lnTo>
                    <a:pt x="1100" y="986"/>
                  </a:lnTo>
                  <a:lnTo>
                    <a:pt x="1100" y="986"/>
                  </a:lnTo>
                  <a:lnTo>
                    <a:pt x="1172" y="1026"/>
                  </a:lnTo>
                  <a:lnTo>
                    <a:pt x="1244" y="1069"/>
                  </a:lnTo>
                  <a:lnTo>
                    <a:pt x="1315" y="1112"/>
                  </a:lnTo>
                  <a:lnTo>
                    <a:pt x="1383" y="1159"/>
                  </a:lnTo>
                  <a:lnTo>
                    <a:pt x="1383" y="1159"/>
                  </a:lnTo>
                  <a:lnTo>
                    <a:pt x="1457" y="1212"/>
                  </a:lnTo>
                  <a:lnTo>
                    <a:pt x="1527" y="1268"/>
                  </a:lnTo>
                  <a:lnTo>
                    <a:pt x="1562" y="1296"/>
                  </a:lnTo>
                  <a:lnTo>
                    <a:pt x="1596" y="1327"/>
                  </a:lnTo>
                  <a:lnTo>
                    <a:pt x="1628" y="1358"/>
                  </a:lnTo>
                  <a:lnTo>
                    <a:pt x="1659" y="1388"/>
                  </a:lnTo>
                  <a:lnTo>
                    <a:pt x="1659" y="1388"/>
                  </a:lnTo>
                  <a:lnTo>
                    <a:pt x="1706" y="1439"/>
                  </a:lnTo>
                  <a:lnTo>
                    <a:pt x="1706" y="1439"/>
                  </a:lnTo>
                  <a:lnTo>
                    <a:pt x="1729" y="1466"/>
                  </a:lnTo>
                  <a:lnTo>
                    <a:pt x="1749" y="1493"/>
                  </a:lnTo>
                  <a:lnTo>
                    <a:pt x="1749" y="1493"/>
                  </a:lnTo>
                  <a:lnTo>
                    <a:pt x="1771" y="1520"/>
                  </a:lnTo>
                  <a:lnTo>
                    <a:pt x="1789" y="1547"/>
                  </a:lnTo>
                  <a:lnTo>
                    <a:pt x="1789" y="1547"/>
                  </a:lnTo>
                  <a:lnTo>
                    <a:pt x="1807" y="1576"/>
                  </a:lnTo>
                  <a:lnTo>
                    <a:pt x="1823" y="1605"/>
                  </a:lnTo>
                  <a:lnTo>
                    <a:pt x="1823" y="1605"/>
                  </a:lnTo>
                  <a:lnTo>
                    <a:pt x="1845" y="1648"/>
                  </a:lnTo>
                  <a:lnTo>
                    <a:pt x="1864" y="1691"/>
                  </a:lnTo>
                  <a:lnTo>
                    <a:pt x="1881" y="1736"/>
                  </a:lnTo>
                  <a:lnTo>
                    <a:pt x="1895" y="1781"/>
                  </a:lnTo>
                  <a:lnTo>
                    <a:pt x="1906" y="1828"/>
                  </a:lnTo>
                  <a:lnTo>
                    <a:pt x="1913" y="1875"/>
                  </a:lnTo>
                  <a:lnTo>
                    <a:pt x="1919" y="1922"/>
                  </a:lnTo>
                  <a:lnTo>
                    <a:pt x="1920" y="1972"/>
                  </a:lnTo>
                  <a:lnTo>
                    <a:pt x="1920" y="1972"/>
                  </a:lnTo>
                  <a:lnTo>
                    <a:pt x="1919" y="2028"/>
                  </a:lnTo>
                  <a:lnTo>
                    <a:pt x="1913" y="2086"/>
                  </a:lnTo>
                  <a:lnTo>
                    <a:pt x="1904" y="2146"/>
                  </a:lnTo>
                  <a:lnTo>
                    <a:pt x="1892" y="2207"/>
                  </a:lnTo>
                  <a:lnTo>
                    <a:pt x="1875" y="2270"/>
                  </a:lnTo>
                  <a:lnTo>
                    <a:pt x="1854" y="2333"/>
                  </a:lnTo>
                  <a:lnTo>
                    <a:pt x="1828" y="2400"/>
                  </a:lnTo>
                  <a:lnTo>
                    <a:pt x="1800" y="2467"/>
                  </a:lnTo>
                  <a:lnTo>
                    <a:pt x="1800" y="2467"/>
                  </a:lnTo>
                  <a:lnTo>
                    <a:pt x="1760" y="2546"/>
                  </a:lnTo>
                  <a:lnTo>
                    <a:pt x="1717" y="2629"/>
                  </a:lnTo>
                  <a:lnTo>
                    <a:pt x="1664" y="2714"/>
                  </a:lnTo>
                  <a:lnTo>
                    <a:pt x="1608" y="2802"/>
                  </a:lnTo>
                  <a:lnTo>
                    <a:pt x="1545" y="2892"/>
                  </a:lnTo>
                  <a:lnTo>
                    <a:pt x="1475" y="2986"/>
                  </a:lnTo>
                  <a:lnTo>
                    <a:pt x="1399" y="3081"/>
                  </a:lnTo>
                  <a:lnTo>
                    <a:pt x="1316" y="3182"/>
                  </a:lnTo>
                  <a:lnTo>
                    <a:pt x="1316" y="3182"/>
                  </a:lnTo>
                  <a:lnTo>
                    <a:pt x="1264" y="3242"/>
                  </a:lnTo>
                  <a:lnTo>
                    <a:pt x="1208" y="3305"/>
                  </a:lnTo>
                  <a:lnTo>
                    <a:pt x="1091" y="3431"/>
                  </a:lnTo>
                  <a:lnTo>
                    <a:pt x="963" y="3565"/>
                  </a:lnTo>
                  <a:lnTo>
                    <a:pt x="822" y="3703"/>
                  </a:lnTo>
                  <a:lnTo>
                    <a:pt x="671" y="3849"/>
                  </a:lnTo>
                  <a:lnTo>
                    <a:pt x="509" y="3999"/>
                  </a:lnTo>
                  <a:lnTo>
                    <a:pt x="334" y="4156"/>
                  </a:lnTo>
                  <a:lnTo>
                    <a:pt x="146" y="4320"/>
                  </a:lnTo>
                  <a:lnTo>
                    <a:pt x="146" y="4320"/>
                  </a:lnTo>
                  <a:lnTo>
                    <a:pt x="112" y="4320"/>
                  </a:lnTo>
                  <a:lnTo>
                    <a:pt x="112" y="4320"/>
                  </a:lnTo>
                  <a:lnTo>
                    <a:pt x="74" y="4320"/>
                  </a:lnTo>
                  <a:lnTo>
                    <a:pt x="74" y="4320"/>
                  </a:lnTo>
                  <a:lnTo>
                    <a:pt x="38" y="4320"/>
                  </a:lnTo>
                  <a:lnTo>
                    <a:pt x="38" y="4320"/>
                  </a:lnTo>
                  <a:lnTo>
                    <a:pt x="0" y="4320"/>
                  </a:lnTo>
                  <a:lnTo>
                    <a:pt x="0" y="4320"/>
                  </a:lnTo>
                  <a:lnTo>
                    <a:pt x="193" y="4156"/>
                  </a:lnTo>
                  <a:lnTo>
                    <a:pt x="374" y="3999"/>
                  </a:lnTo>
                  <a:lnTo>
                    <a:pt x="541" y="3848"/>
                  </a:lnTo>
                  <a:lnTo>
                    <a:pt x="696" y="3703"/>
                  </a:lnTo>
                  <a:lnTo>
                    <a:pt x="840" y="3565"/>
                  </a:lnTo>
                  <a:lnTo>
                    <a:pt x="974" y="3431"/>
                  </a:lnTo>
                  <a:lnTo>
                    <a:pt x="1096" y="3303"/>
                  </a:lnTo>
                  <a:lnTo>
                    <a:pt x="1208" y="3181"/>
                  </a:lnTo>
                  <a:lnTo>
                    <a:pt x="1208" y="3181"/>
                  </a:lnTo>
                  <a:lnTo>
                    <a:pt x="1293" y="3081"/>
                  </a:lnTo>
                  <a:lnTo>
                    <a:pt x="1372" y="2984"/>
                  </a:lnTo>
                  <a:lnTo>
                    <a:pt x="1446" y="2892"/>
                  </a:lnTo>
                  <a:lnTo>
                    <a:pt x="1511" y="2800"/>
                  </a:lnTo>
                  <a:lnTo>
                    <a:pt x="1571" y="2714"/>
                  </a:lnTo>
                  <a:lnTo>
                    <a:pt x="1625" y="2627"/>
                  </a:lnTo>
                  <a:lnTo>
                    <a:pt x="1673" y="2546"/>
                  </a:lnTo>
                  <a:lnTo>
                    <a:pt x="1715" y="2465"/>
                  </a:lnTo>
                  <a:lnTo>
                    <a:pt x="1715" y="2465"/>
                  </a:lnTo>
                  <a:lnTo>
                    <a:pt x="1746" y="2398"/>
                  </a:lnTo>
                  <a:lnTo>
                    <a:pt x="1773" y="2333"/>
                  </a:lnTo>
                  <a:lnTo>
                    <a:pt x="1796" y="2268"/>
                  </a:lnTo>
                  <a:lnTo>
                    <a:pt x="1814" y="2205"/>
                  </a:lnTo>
                  <a:lnTo>
                    <a:pt x="1828" y="2144"/>
                  </a:lnTo>
                  <a:lnTo>
                    <a:pt x="1839" y="2084"/>
                  </a:lnTo>
                  <a:lnTo>
                    <a:pt x="1846" y="2027"/>
                  </a:lnTo>
                  <a:lnTo>
                    <a:pt x="1850" y="1971"/>
                  </a:lnTo>
                  <a:lnTo>
                    <a:pt x="1850" y="1971"/>
                  </a:lnTo>
                  <a:lnTo>
                    <a:pt x="1850" y="1922"/>
                  </a:lnTo>
                  <a:lnTo>
                    <a:pt x="1846" y="1873"/>
                  </a:lnTo>
                  <a:lnTo>
                    <a:pt x="1839" y="1826"/>
                  </a:lnTo>
                  <a:lnTo>
                    <a:pt x="1830" y="1780"/>
                  </a:lnTo>
                  <a:lnTo>
                    <a:pt x="1818" y="1734"/>
                  </a:lnTo>
                  <a:lnTo>
                    <a:pt x="1803" y="1689"/>
                  </a:lnTo>
                  <a:lnTo>
                    <a:pt x="1785" y="1646"/>
                  </a:lnTo>
                  <a:lnTo>
                    <a:pt x="1765" y="1605"/>
                  </a:lnTo>
                  <a:lnTo>
                    <a:pt x="1765" y="1605"/>
                  </a:lnTo>
                  <a:lnTo>
                    <a:pt x="1749" y="1574"/>
                  </a:lnTo>
                  <a:lnTo>
                    <a:pt x="1733" y="1547"/>
                  </a:lnTo>
                  <a:lnTo>
                    <a:pt x="1733" y="1547"/>
                  </a:lnTo>
                  <a:lnTo>
                    <a:pt x="1715" y="1518"/>
                  </a:lnTo>
                  <a:lnTo>
                    <a:pt x="1695" y="1491"/>
                  </a:lnTo>
                  <a:lnTo>
                    <a:pt x="1695" y="1491"/>
                  </a:lnTo>
                  <a:lnTo>
                    <a:pt x="1675" y="1464"/>
                  </a:lnTo>
                  <a:lnTo>
                    <a:pt x="1654" y="1439"/>
                  </a:lnTo>
                  <a:lnTo>
                    <a:pt x="1654" y="1439"/>
                  </a:lnTo>
                  <a:lnTo>
                    <a:pt x="1632" y="1412"/>
                  </a:lnTo>
                  <a:lnTo>
                    <a:pt x="1608" y="1387"/>
                  </a:lnTo>
                  <a:lnTo>
                    <a:pt x="1608" y="1387"/>
                  </a:lnTo>
                  <a:lnTo>
                    <a:pt x="1578" y="1356"/>
                  </a:lnTo>
                  <a:lnTo>
                    <a:pt x="1545" y="1325"/>
                  </a:lnTo>
                  <a:lnTo>
                    <a:pt x="1513" y="1296"/>
                  </a:lnTo>
                  <a:lnTo>
                    <a:pt x="1479" y="1268"/>
                  </a:lnTo>
                  <a:lnTo>
                    <a:pt x="1410" y="1212"/>
                  </a:lnTo>
                  <a:lnTo>
                    <a:pt x="1338" y="1158"/>
                  </a:lnTo>
                  <a:lnTo>
                    <a:pt x="1338" y="1158"/>
                  </a:lnTo>
                  <a:lnTo>
                    <a:pt x="1270" y="1112"/>
                  </a:lnTo>
                  <a:lnTo>
                    <a:pt x="1201" y="1067"/>
                  </a:lnTo>
                  <a:lnTo>
                    <a:pt x="1131" y="1026"/>
                  </a:lnTo>
                  <a:lnTo>
                    <a:pt x="1059" y="984"/>
                  </a:lnTo>
                  <a:lnTo>
                    <a:pt x="1059" y="984"/>
                  </a:lnTo>
                  <a:lnTo>
                    <a:pt x="994" y="948"/>
                  </a:lnTo>
                  <a:lnTo>
                    <a:pt x="927" y="914"/>
                  </a:lnTo>
                  <a:lnTo>
                    <a:pt x="797" y="847"/>
                  </a:lnTo>
                  <a:lnTo>
                    <a:pt x="797" y="847"/>
                  </a:lnTo>
                  <a:lnTo>
                    <a:pt x="678" y="790"/>
                  </a:lnTo>
                  <a:lnTo>
                    <a:pt x="566" y="737"/>
                  </a:lnTo>
                  <a:lnTo>
                    <a:pt x="566" y="737"/>
                  </a:lnTo>
                  <a:lnTo>
                    <a:pt x="386" y="649"/>
                  </a:lnTo>
                  <a:lnTo>
                    <a:pt x="386" y="649"/>
                  </a:lnTo>
                  <a:lnTo>
                    <a:pt x="309" y="609"/>
                  </a:lnTo>
                  <a:lnTo>
                    <a:pt x="240" y="573"/>
                  </a:lnTo>
                  <a:lnTo>
                    <a:pt x="240" y="573"/>
                  </a:lnTo>
                  <a:lnTo>
                    <a:pt x="184" y="539"/>
                  </a:lnTo>
                  <a:lnTo>
                    <a:pt x="159" y="523"/>
                  </a:lnTo>
                  <a:lnTo>
                    <a:pt x="137" y="507"/>
                  </a:lnTo>
                  <a:lnTo>
                    <a:pt x="137" y="507"/>
                  </a:lnTo>
                  <a:lnTo>
                    <a:pt x="121" y="492"/>
                  </a:lnTo>
                  <a:lnTo>
                    <a:pt x="107" y="478"/>
                  </a:lnTo>
                  <a:lnTo>
                    <a:pt x="94" y="463"/>
                  </a:lnTo>
                  <a:lnTo>
                    <a:pt x="87" y="449"/>
                  </a:lnTo>
                  <a:lnTo>
                    <a:pt x="87" y="449"/>
                  </a:lnTo>
                  <a:lnTo>
                    <a:pt x="81" y="435"/>
                  </a:lnTo>
                  <a:lnTo>
                    <a:pt x="81" y="435"/>
                  </a:lnTo>
                  <a:lnTo>
                    <a:pt x="81" y="429"/>
                  </a:lnTo>
                  <a:lnTo>
                    <a:pt x="81" y="422"/>
                  </a:lnTo>
                  <a:lnTo>
                    <a:pt x="81" y="422"/>
                  </a:lnTo>
                  <a:lnTo>
                    <a:pt x="87" y="411"/>
                  </a:lnTo>
                  <a:lnTo>
                    <a:pt x="87" y="411"/>
                  </a:lnTo>
                  <a:lnTo>
                    <a:pt x="94" y="398"/>
                  </a:lnTo>
                  <a:lnTo>
                    <a:pt x="94" y="398"/>
                  </a:lnTo>
                  <a:lnTo>
                    <a:pt x="105" y="388"/>
                  </a:lnTo>
                  <a:lnTo>
                    <a:pt x="121" y="377"/>
                  </a:lnTo>
                  <a:lnTo>
                    <a:pt x="141" y="366"/>
                  </a:lnTo>
                  <a:lnTo>
                    <a:pt x="164" y="357"/>
                  </a:lnTo>
                  <a:lnTo>
                    <a:pt x="164" y="357"/>
                  </a:lnTo>
                  <a:lnTo>
                    <a:pt x="190" y="348"/>
                  </a:lnTo>
                  <a:lnTo>
                    <a:pt x="218" y="339"/>
                  </a:lnTo>
                  <a:lnTo>
                    <a:pt x="251" y="332"/>
                  </a:lnTo>
                  <a:lnTo>
                    <a:pt x="285" y="325"/>
                  </a:lnTo>
                  <a:lnTo>
                    <a:pt x="285" y="325"/>
                  </a:lnTo>
                  <a:lnTo>
                    <a:pt x="361" y="310"/>
                  </a:lnTo>
                  <a:lnTo>
                    <a:pt x="446" y="297"/>
                  </a:lnTo>
                  <a:lnTo>
                    <a:pt x="446" y="297"/>
                  </a:lnTo>
                  <a:lnTo>
                    <a:pt x="538" y="287"/>
                  </a:lnTo>
                  <a:lnTo>
                    <a:pt x="639" y="278"/>
                  </a:lnTo>
                  <a:lnTo>
                    <a:pt x="639" y="278"/>
                  </a:lnTo>
                  <a:lnTo>
                    <a:pt x="730" y="269"/>
                  </a:lnTo>
                  <a:lnTo>
                    <a:pt x="810" y="260"/>
                  </a:lnTo>
                  <a:lnTo>
                    <a:pt x="810" y="260"/>
                  </a:lnTo>
                  <a:lnTo>
                    <a:pt x="875" y="251"/>
                  </a:lnTo>
                  <a:lnTo>
                    <a:pt x="929" y="240"/>
                  </a:lnTo>
                  <a:lnTo>
                    <a:pt x="929" y="240"/>
                  </a:lnTo>
                  <a:lnTo>
                    <a:pt x="967" y="231"/>
                  </a:lnTo>
                  <a:lnTo>
                    <a:pt x="983" y="225"/>
                  </a:lnTo>
                  <a:lnTo>
                    <a:pt x="994" y="220"/>
                  </a:lnTo>
                  <a:lnTo>
                    <a:pt x="994" y="220"/>
                  </a:lnTo>
                  <a:lnTo>
                    <a:pt x="1003" y="215"/>
                  </a:lnTo>
                  <a:lnTo>
                    <a:pt x="1008" y="209"/>
                  </a:lnTo>
                  <a:lnTo>
                    <a:pt x="1010" y="204"/>
                  </a:lnTo>
                  <a:lnTo>
                    <a:pt x="1008" y="197"/>
                  </a:lnTo>
                  <a:lnTo>
                    <a:pt x="1008" y="197"/>
                  </a:lnTo>
                  <a:lnTo>
                    <a:pt x="1006" y="193"/>
                  </a:lnTo>
                  <a:lnTo>
                    <a:pt x="1006" y="193"/>
                  </a:lnTo>
                  <a:lnTo>
                    <a:pt x="1001" y="189"/>
                  </a:lnTo>
                  <a:lnTo>
                    <a:pt x="1001" y="189"/>
                  </a:lnTo>
                  <a:lnTo>
                    <a:pt x="996" y="184"/>
                  </a:lnTo>
                  <a:lnTo>
                    <a:pt x="996" y="184"/>
                  </a:lnTo>
                  <a:lnTo>
                    <a:pt x="986" y="180"/>
                  </a:lnTo>
                  <a:lnTo>
                    <a:pt x="986" y="180"/>
                  </a:lnTo>
                  <a:lnTo>
                    <a:pt x="961" y="168"/>
                  </a:lnTo>
                  <a:lnTo>
                    <a:pt x="927" y="157"/>
                  </a:lnTo>
                  <a:lnTo>
                    <a:pt x="927" y="157"/>
                  </a:lnTo>
                  <a:lnTo>
                    <a:pt x="889" y="146"/>
                  </a:lnTo>
                  <a:lnTo>
                    <a:pt x="846" y="135"/>
                  </a:lnTo>
                  <a:lnTo>
                    <a:pt x="846" y="135"/>
                  </a:lnTo>
                  <a:lnTo>
                    <a:pt x="756" y="115"/>
                  </a:lnTo>
                  <a:lnTo>
                    <a:pt x="756" y="115"/>
                  </a:lnTo>
                  <a:lnTo>
                    <a:pt x="667" y="97"/>
                  </a:lnTo>
                  <a:lnTo>
                    <a:pt x="667" y="97"/>
                  </a:lnTo>
                  <a:lnTo>
                    <a:pt x="590" y="81"/>
                  </a:lnTo>
                  <a:lnTo>
                    <a:pt x="590" y="81"/>
                  </a:lnTo>
                  <a:lnTo>
                    <a:pt x="520" y="65"/>
                  </a:lnTo>
                  <a:lnTo>
                    <a:pt x="520" y="65"/>
                  </a:lnTo>
                  <a:lnTo>
                    <a:pt x="465" y="52"/>
                  </a:lnTo>
                  <a:lnTo>
                    <a:pt x="465" y="52"/>
                  </a:lnTo>
                  <a:lnTo>
                    <a:pt x="447" y="45"/>
                  </a:lnTo>
                  <a:lnTo>
                    <a:pt x="433" y="38"/>
                  </a:lnTo>
                  <a:lnTo>
                    <a:pt x="433" y="38"/>
                  </a:lnTo>
                  <a:lnTo>
                    <a:pt x="428" y="36"/>
                  </a:lnTo>
                  <a:lnTo>
                    <a:pt x="428" y="36"/>
                  </a:lnTo>
                  <a:lnTo>
                    <a:pt x="426" y="32"/>
                  </a:lnTo>
                  <a:lnTo>
                    <a:pt x="426" y="32"/>
                  </a:lnTo>
                  <a:lnTo>
                    <a:pt x="424" y="29"/>
                  </a:lnTo>
                  <a:lnTo>
                    <a:pt x="424" y="29"/>
                  </a:lnTo>
                  <a:lnTo>
                    <a:pt x="426" y="27"/>
                  </a:lnTo>
                  <a:lnTo>
                    <a:pt x="426" y="27"/>
                  </a:lnTo>
                  <a:lnTo>
                    <a:pt x="429" y="25"/>
                  </a:lnTo>
                  <a:lnTo>
                    <a:pt x="435" y="22"/>
                  </a:lnTo>
                  <a:lnTo>
                    <a:pt x="451" y="18"/>
                  </a:lnTo>
                  <a:lnTo>
                    <a:pt x="451" y="18"/>
                  </a:lnTo>
                  <a:lnTo>
                    <a:pt x="474" y="13"/>
                  </a:lnTo>
                  <a:lnTo>
                    <a:pt x="505" y="9"/>
                  </a:lnTo>
                  <a:lnTo>
                    <a:pt x="505" y="9"/>
                  </a:lnTo>
                  <a:lnTo>
                    <a:pt x="583" y="4"/>
                  </a:lnTo>
                  <a:lnTo>
                    <a:pt x="583" y="4"/>
                  </a:lnTo>
                  <a:lnTo>
                    <a:pt x="68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3822700" y="7938"/>
              <a:ext cx="3706812" cy="6850063"/>
            </a:xfrm>
            <a:custGeom>
              <a:avLst/>
              <a:gdLst/>
              <a:ahLst/>
              <a:cxnLst>
                <a:cxn ang="0">
                  <a:pos x="455" y="0"/>
                </a:cxn>
                <a:cxn ang="0">
                  <a:pos x="361" y="4"/>
                </a:cxn>
                <a:cxn ang="0">
                  <a:pos x="220" y="22"/>
                </a:cxn>
                <a:cxn ang="0">
                  <a:pos x="215" y="33"/>
                </a:cxn>
                <a:cxn ang="0">
                  <a:pos x="240" y="45"/>
                </a:cxn>
                <a:cxn ang="0">
                  <a:pos x="393" y="82"/>
                </a:cxn>
                <a:cxn ang="0">
                  <a:pos x="666" y="137"/>
                </a:cxn>
                <a:cxn ang="0">
                  <a:pos x="821" y="181"/>
                </a:cxn>
                <a:cxn ang="0">
                  <a:pos x="842" y="195"/>
                </a:cxn>
                <a:cxn ang="0">
                  <a:pos x="841" y="222"/>
                </a:cxn>
                <a:cxn ang="0">
                  <a:pos x="736" y="253"/>
                </a:cxn>
                <a:cxn ang="0">
                  <a:pos x="417" y="291"/>
                </a:cxn>
                <a:cxn ang="0">
                  <a:pos x="150" y="334"/>
                </a:cxn>
                <a:cxn ang="0">
                  <a:pos x="38" y="381"/>
                </a:cxn>
                <a:cxn ang="0">
                  <a:pos x="15" y="426"/>
                </a:cxn>
                <a:cxn ang="0">
                  <a:pos x="42" y="467"/>
                </a:cxn>
                <a:cxn ang="0">
                  <a:pos x="156" y="545"/>
                </a:cxn>
                <a:cxn ang="0">
                  <a:pos x="603" y="743"/>
                </a:cxn>
                <a:cxn ang="0">
                  <a:pos x="1172" y="994"/>
                </a:cxn>
                <a:cxn ang="0">
                  <a:pos x="1506" y="1167"/>
                </a:cxn>
                <a:cxn ang="0">
                  <a:pos x="1848" y="1398"/>
                </a:cxn>
                <a:cxn ang="0">
                  <a:pos x="2025" y="1556"/>
                </a:cxn>
                <a:cxn ang="0">
                  <a:pos x="2175" y="1746"/>
                </a:cxn>
                <a:cxn ang="0">
                  <a:pos x="2287" y="1982"/>
                </a:cxn>
                <a:cxn ang="0">
                  <a:pos x="2335" y="2344"/>
                </a:cxn>
                <a:cxn ang="0">
                  <a:pos x="2292" y="2638"/>
                </a:cxn>
                <a:cxn ang="0">
                  <a:pos x="2074" y="3188"/>
                </a:cxn>
                <a:cxn ang="0">
                  <a:pos x="1892" y="3502"/>
                </a:cxn>
                <a:cxn ang="0">
                  <a:pos x="1421" y="4155"/>
                </a:cxn>
                <a:cxn ang="0">
                  <a:pos x="1576" y="3850"/>
                </a:cxn>
                <a:cxn ang="0">
                  <a:pos x="1902" y="3372"/>
                </a:cxn>
                <a:cxn ang="0">
                  <a:pos x="2106" y="2993"/>
                </a:cxn>
                <a:cxn ang="0">
                  <a:pos x="2267" y="2516"/>
                </a:cxn>
                <a:cxn ang="0">
                  <a:pos x="2287" y="2216"/>
                </a:cxn>
                <a:cxn ang="0">
                  <a:pos x="2229" y="1931"/>
                </a:cxn>
                <a:cxn ang="0">
                  <a:pos x="2077" y="1657"/>
                </a:cxn>
                <a:cxn ang="0">
                  <a:pos x="1937" y="1501"/>
                </a:cxn>
                <a:cxn ang="0">
                  <a:pos x="1778" y="1365"/>
                </a:cxn>
                <a:cxn ang="0">
                  <a:pos x="1396" y="1120"/>
                </a:cxn>
                <a:cxn ang="0">
                  <a:pos x="844" y="855"/>
                </a:cxn>
                <a:cxn ang="0">
                  <a:pos x="285" y="615"/>
                </a:cxn>
                <a:cxn ang="0">
                  <a:pos x="83" y="511"/>
                </a:cxn>
                <a:cxn ang="0">
                  <a:pos x="6" y="439"/>
                </a:cxn>
                <a:cxn ang="0">
                  <a:pos x="4" y="402"/>
                </a:cxn>
                <a:cxn ang="0">
                  <a:pos x="60" y="359"/>
                </a:cxn>
                <a:cxn ang="0">
                  <a:pos x="238" y="312"/>
                </a:cxn>
                <a:cxn ang="0">
                  <a:pos x="500" y="280"/>
                </a:cxn>
                <a:cxn ang="0">
                  <a:pos x="774" y="242"/>
                </a:cxn>
                <a:cxn ang="0">
                  <a:pos x="841" y="210"/>
                </a:cxn>
                <a:cxn ang="0">
                  <a:pos x="828" y="190"/>
                </a:cxn>
                <a:cxn ang="0">
                  <a:pos x="781" y="170"/>
                </a:cxn>
                <a:cxn ang="0">
                  <a:pos x="563" y="116"/>
                </a:cxn>
                <a:cxn ang="0">
                  <a:pos x="314" y="65"/>
                </a:cxn>
                <a:cxn ang="0">
                  <a:pos x="219" y="38"/>
                </a:cxn>
                <a:cxn ang="0">
                  <a:pos x="208" y="29"/>
                </a:cxn>
                <a:cxn ang="0">
                  <a:pos x="229" y="17"/>
                </a:cxn>
                <a:cxn ang="0">
                  <a:pos x="451" y="0"/>
                </a:cxn>
              </a:cxnLst>
              <a:rect l="0" t="0" r="r" b="b"/>
              <a:pathLst>
                <a:path w="2335" h="4315">
                  <a:moveTo>
                    <a:pt x="451" y="0"/>
                  </a:moveTo>
                  <a:lnTo>
                    <a:pt x="451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8" y="0"/>
                  </a:lnTo>
                  <a:lnTo>
                    <a:pt x="458" y="0"/>
                  </a:lnTo>
                  <a:lnTo>
                    <a:pt x="361" y="4"/>
                  </a:lnTo>
                  <a:lnTo>
                    <a:pt x="361" y="4"/>
                  </a:lnTo>
                  <a:lnTo>
                    <a:pt x="285" y="9"/>
                  </a:lnTo>
                  <a:lnTo>
                    <a:pt x="285" y="9"/>
                  </a:lnTo>
                  <a:lnTo>
                    <a:pt x="256" y="13"/>
                  </a:lnTo>
                  <a:lnTo>
                    <a:pt x="235" y="17"/>
                  </a:lnTo>
                  <a:lnTo>
                    <a:pt x="235" y="17"/>
                  </a:lnTo>
                  <a:lnTo>
                    <a:pt x="220" y="22"/>
                  </a:lnTo>
                  <a:lnTo>
                    <a:pt x="217" y="24"/>
                  </a:lnTo>
                  <a:lnTo>
                    <a:pt x="213" y="27"/>
                  </a:lnTo>
                  <a:lnTo>
                    <a:pt x="213" y="27"/>
                  </a:lnTo>
                  <a:lnTo>
                    <a:pt x="213" y="29"/>
                  </a:lnTo>
                  <a:lnTo>
                    <a:pt x="213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5"/>
                  </a:lnTo>
                  <a:lnTo>
                    <a:pt x="219" y="35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40" y="45"/>
                  </a:lnTo>
                  <a:lnTo>
                    <a:pt x="264" y="51"/>
                  </a:lnTo>
                  <a:lnTo>
                    <a:pt x="264" y="51"/>
                  </a:lnTo>
                  <a:lnTo>
                    <a:pt x="321" y="65"/>
                  </a:lnTo>
                  <a:lnTo>
                    <a:pt x="321" y="65"/>
                  </a:lnTo>
                  <a:lnTo>
                    <a:pt x="393" y="82"/>
                  </a:lnTo>
                  <a:lnTo>
                    <a:pt x="393" y="82"/>
                  </a:lnTo>
                  <a:lnTo>
                    <a:pt x="476" y="98"/>
                  </a:lnTo>
                  <a:lnTo>
                    <a:pt x="476" y="98"/>
                  </a:lnTo>
                  <a:lnTo>
                    <a:pt x="570" y="116"/>
                  </a:lnTo>
                  <a:lnTo>
                    <a:pt x="570" y="116"/>
                  </a:lnTo>
                  <a:lnTo>
                    <a:pt x="666" y="137"/>
                  </a:lnTo>
                  <a:lnTo>
                    <a:pt x="666" y="137"/>
                  </a:lnTo>
                  <a:lnTo>
                    <a:pt x="711" y="148"/>
                  </a:lnTo>
                  <a:lnTo>
                    <a:pt x="752" y="159"/>
                  </a:lnTo>
                  <a:lnTo>
                    <a:pt x="752" y="159"/>
                  </a:lnTo>
                  <a:lnTo>
                    <a:pt x="790" y="170"/>
                  </a:lnTo>
                  <a:lnTo>
                    <a:pt x="821" y="181"/>
                  </a:lnTo>
                  <a:lnTo>
                    <a:pt x="821" y="181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7" y="190"/>
                  </a:lnTo>
                  <a:lnTo>
                    <a:pt x="837" y="190"/>
                  </a:lnTo>
                  <a:lnTo>
                    <a:pt x="842" y="195"/>
                  </a:lnTo>
                  <a:lnTo>
                    <a:pt x="842" y="195"/>
                  </a:lnTo>
                  <a:lnTo>
                    <a:pt x="848" y="199"/>
                  </a:lnTo>
                  <a:lnTo>
                    <a:pt x="848" y="199"/>
                  </a:lnTo>
                  <a:lnTo>
                    <a:pt x="850" y="204"/>
                  </a:lnTo>
                  <a:lnTo>
                    <a:pt x="850" y="211"/>
                  </a:lnTo>
                  <a:lnTo>
                    <a:pt x="848" y="217"/>
                  </a:lnTo>
                  <a:lnTo>
                    <a:pt x="841" y="222"/>
                  </a:lnTo>
                  <a:lnTo>
                    <a:pt x="841" y="222"/>
                  </a:lnTo>
                  <a:lnTo>
                    <a:pt x="832" y="228"/>
                  </a:lnTo>
                  <a:lnTo>
                    <a:pt x="819" y="233"/>
                  </a:lnTo>
                  <a:lnTo>
                    <a:pt x="783" y="242"/>
                  </a:lnTo>
                  <a:lnTo>
                    <a:pt x="783" y="242"/>
                  </a:lnTo>
                  <a:lnTo>
                    <a:pt x="736" y="253"/>
                  </a:lnTo>
                  <a:lnTo>
                    <a:pt x="675" y="262"/>
                  </a:lnTo>
                  <a:lnTo>
                    <a:pt x="675" y="262"/>
                  </a:lnTo>
                  <a:lnTo>
                    <a:pt x="599" y="271"/>
                  </a:lnTo>
                  <a:lnTo>
                    <a:pt x="511" y="280"/>
                  </a:lnTo>
                  <a:lnTo>
                    <a:pt x="511" y="280"/>
                  </a:lnTo>
                  <a:lnTo>
                    <a:pt x="417" y="291"/>
                  </a:lnTo>
                  <a:lnTo>
                    <a:pt x="330" y="302"/>
                  </a:lnTo>
                  <a:lnTo>
                    <a:pt x="330" y="302"/>
                  </a:lnTo>
                  <a:lnTo>
                    <a:pt x="251" y="314"/>
                  </a:lnTo>
                  <a:lnTo>
                    <a:pt x="181" y="327"/>
                  </a:lnTo>
                  <a:lnTo>
                    <a:pt x="181" y="327"/>
                  </a:lnTo>
                  <a:lnTo>
                    <a:pt x="150" y="334"/>
                  </a:lnTo>
                  <a:lnTo>
                    <a:pt x="121" y="343"/>
                  </a:lnTo>
                  <a:lnTo>
                    <a:pt x="96" y="352"/>
                  </a:lnTo>
                  <a:lnTo>
                    <a:pt x="73" y="361"/>
                  </a:lnTo>
                  <a:lnTo>
                    <a:pt x="73" y="361"/>
                  </a:lnTo>
                  <a:lnTo>
                    <a:pt x="55" y="370"/>
                  </a:lnTo>
                  <a:lnTo>
                    <a:pt x="38" y="381"/>
                  </a:lnTo>
                  <a:lnTo>
                    <a:pt x="26" y="392"/>
                  </a:lnTo>
                  <a:lnTo>
                    <a:pt x="18" y="402"/>
                  </a:lnTo>
                  <a:lnTo>
                    <a:pt x="18" y="402"/>
                  </a:lnTo>
                  <a:lnTo>
                    <a:pt x="15" y="415"/>
                  </a:lnTo>
                  <a:lnTo>
                    <a:pt x="15" y="415"/>
                  </a:lnTo>
                  <a:lnTo>
                    <a:pt x="15" y="426"/>
                  </a:lnTo>
                  <a:lnTo>
                    <a:pt x="15" y="426"/>
                  </a:lnTo>
                  <a:lnTo>
                    <a:pt x="20" y="440"/>
                  </a:lnTo>
                  <a:lnTo>
                    <a:pt x="20" y="440"/>
                  </a:lnTo>
                  <a:lnTo>
                    <a:pt x="29" y="453"/>
                  </a:lnTo>
                  <a:lnTo>
                    <a:pt x="29" y="453"/>
                  </a:lnTo>
                  <a:lnTo>
                    <a:pt x="42" y="467"/>
                  </a:lnTo>
                  <a:lnTo>
                    <a:pt x="58" y="482"/>
                  </a:lnTo>
                  <a:lnTo>
                    <a:pt x="78" y="496"/>
                  </a:lnTo>
                  <a:lnTo>
                    <a:pt x="100" y="512"/>
                  </a:lnTo>
                  <a:lnTo>
                    <a:pt x="100" y="512"/>
                  </a:lnTo>
                  <a:lnTo>
                    <a:pt x="127" y="529"/>
                  </a:lnTo>
                  <a:lnTo>
                    <a:pt x="156" y="545"/>
                  </a:lnTo>
                  <a:lnTo>
                    <a:pt x="224" y="579"/>
                  </a:lnTo>
                  <a:lnTo>
                    <a:pt x="224" y="579"/>
                  </a:lnTo>
                  <a:lnTo>
                    <a:pt x="303" y="617"/>
                  </a:lnTo>
                  <a:lnTo>
                    <a:pt x="393" y="655"/>
                  </a:lnTo>
                  <a:lnTo>
                    <a:pt x="393" y="655"/>
                  </a:lnTo>
                  <a:lnTo>
                    <a:pt x="603" y="743"/>
                  </a:lnTo>
                  <a:lnTo>
                    <a:pt x="603" y="743"/>
                  </a:lnTo>
                  <a:lnTo>
                    <a:pt x="866" y="855"/>
                  </a:lnTo>
                  <a:lnTo>
                    <a:pt x="866" y="855"/>
                  </a:lnTo>
                  <a:lnTo>
                    <a:pt x="1017" y="922"/>
                  </a:lnTo>
                  <a:lnTo>
                    <a:pt x="1095" y="956"/>
                  </a:lnTo>
                  <a:lnTo>
                    <a:pt x="1172" y="994"/>
                  </a:lnTo>
                  <a:lnTo>
                    <a:pt x="1172" y="994"/>
                  </a:lnTo>
                  <a:lnTo>
                    <a:pt x="1255" y="1034"/>
                  </a:lnTo>
                  <a:lnTo>
                    <a:pt x="1340" y="1077"/>
                  </a:lnTo>
                  <a:lnTo>
                    <a:pt x="1423" y="1122"/>
                  </a:lnTo>
                  <a:lnTo>
                    <a:pt x="1506" y="1167"/>
                  </a:lnTo>
                  <a:lnTo>
                    <a:pt x="1506" y="1167"/>
                  </a:lnTo>
                  <a:lnTo>
                    <a:pt x="1594" y="1221"/>
                  </a:lnTo>
                  <a:lnTo>
                    <a:pt x="1681" y="1277"/>
                  </a:lnTo>
                  <a:lnTo>
                    <a:pt x="1767" y="1336"/>
                  </a:lnTo>
                  <a:lnTo>
                    <a:pt x="1809" y="1367"/>
                  </a:lnTo>
                  <a:lnTo>
                    <a:pt x="1848" y="1398"/>
                  </a:lnTo>
                  <a:lnTo>
                    <a:pt x="1848" y="1398"/>
                  </a:lnTo>
                  <a:lnTo>
                    <a:pt x="1912" y="1448"/>
                  </a:lnTo>
                  <a:lnTo>
                    <a:pt x="1912" y="1448"/>
                  </a:lnTo>
                  <a:lnTo>
                    <a:pt x="1969" y="1502"/>
                  </a:lnTo>
                  <a:lnTo>
                    <a:pt x="1969" y="1502"/>
                  </a:lnTo>
                  <a:lnTo>
                    <a:pt x="2025" y="1556"/>
                  </a:lnTo>
                  <a:lnTo>
                    <a:pt x="2025" y="1556"/>
                  </a:lnTo>
                  <a:lnTo>
                    <a:pt x="2052" y="1585"/>
                  </a:lnTo>
                  <a:lnTo>
                    <a:pt x="2077" y="1616"/>
                  </a:lnTo>
                  <a:lnTo>
                    <a:pt x="2077" y="1616"/>
                  </a:lnTo>
                  <a:lnTo>
                    <a:pt x="2112" y="1657"/>
                  </a:lnTo>
                  <a:lnTo>
                    <a:pt x="2144" y="1702"/>
                  </a:lnTo>
                  <a:lnTo>
                    <a:pt x="2175" y="1746"/>
                  </a:lnTo>
                  <a:lnTo>
                    <a:pt x="2202" y="1791"/>
                  </a:lnTo>
                  <a:lnTo>
                    <a:pt x="2227" y="1838"/>
                  </a:lnTo>
                  <a:lnTo>
                    <a:pt x="2249" y="1885"/>
                  </a:lnTo>
                  <a:lnTo>
                    <a:pt x="2268" y="1933"/>
                  </a:lnTo>
                  <a:lnTo>
                    <a:pt x="2287" y="1982"/>
                  </a:lnTo>
                  <a:lnTo>
                    <a:pt x="2287" y="1982"/>
                  </a:lnTo>
                  <a:lnTo>
                    <a:pt x="2303" y="2038"/>
                  </a:lnTo>
                  <a:lnTo>
                    <a:pt x="2315" y="2097"/>
                  </a:lnTo>
                  <a:lnTo>
                    <a:pt x="2326" y="2157"/>
                  </a:lnTo>
                  <a:lnTo>
                    <a:pt x="2332" y="2218"/>
                  </a:lnTo>
                  <a:lnTo>
                    <a:pt x="2335" y="2279"/>
                  </a:lnTo>
                  <a:lnTo>
                    <a:pt x="2335" y="2344"/>
                  </a:lnTo>
                  <a:lnTo>
                    <a:pt x="2330" y="2409"/>
                  </a:lnTo>
                  <a:lnTo>
                    <a:pt x="2323" y="2476"/>
                  </a:lnTo>
                  <a:lnTo>
                    <a:pt x="2323" y="2476"/>
                  </a:lnTo>
                  <a:lnTo>
                    <a:pt x="2317" y="2516"/>
                  </a:lnTo>
                  <a:lnTo>
                    <a:pt x="2310" y="2555"/>
                  </a:lnTo>
                  <a:lnTo>
                    <a:pt x="2292" y="2638"/>
                  </a:lnTo>
                  <a:lnTo>
                    <a:pt x="2268" y="2723"/>
                  </a:lnTo>
                  <a:lnTo>
                    <a:pt x="2240" y="2811"/>
                  </a:lnTo>
                  <a:lnTo>
                    <a:pt x="2207" y="2901"/>
                  </a:lnTo>
                  <a:lnTo>
                    <a:pt x="2168" y="2993"/>
                  </a:lnTo>
                  <a:lnTo>
                    <a:pt x="2122" y="3089"/>
                  </a:lnTo>
                  <a:lnTo>
                    <a:pt x="2074" y="3188"/>
                  </a:lnTo>
                  <a:lnTo>
                    <a:pt x="2074" y="3188"/>
                  </a:lnTo>
                  <a:lnTo>
                    <a:pt x="2041" y="3248"/>
                  </a:lnTo>
                  <a:lnTo>
                    <a:pt x="2007" y="3309"/>
                  </a:lnTo>
                  <a:lnTo>
                    <a:pt x="1971" y="3372"/>
                  </a:lnTo>
                  <a:lnTo>
                    <a:pt x="1931" y="3437"/>
                  </a:lnTo>
                  <a:lnTo>
                    <a:pt x="1892" y="3502"/>
                  </a:lnTo>
                  <a:lnTo>
                    <a:pt x="1848" y="3569"/>
                  </a:lnTo>
                  <a:lnTo>
                    <a:pt x="1803" y="3637"/>
                  </a:lnTo>
                  <a:lnTo>
                    <a:pt x="1755" y="3706"/>
                  </a:lnTo>
                  <a:lnTo>
                    <a:pt x="1654" y="3850"/>
                  </a:lnTo>
                  <a:lnTo>
                    <a:pt x="1542" y="3999"/>
                  </a:lnTo>
                  <a:lnTo>
                    <a:pt x="1421" y="4155"/>
                  </a:lnTo>
                  <a:lnTo>
                    <a:pt x="1290" y="4315"/>
                  </a:lnTo>
                  <a:lnTo>
                    <a:pt x="1203" y="4315"/>
                  </a:lnTo>
                  <a:lnTo>
                    <a:pt x="1203" y="4315"/>
                  </a:lnTo>
                  <a:lnTo>
                    <a:pt x="1336" y="4155"/>
                  </a:lnTo>
                  <a:lnTo>
                    <a:pt x="1461" y="3998"/>
                  </a:lnTo>
                  <a:lnTo>
                    <a:pt x="1576" y="3850"/>
                  </a:lnTo>
                  <a:lnTo>
                    <a:pt x="1681" y="3706"/>
                  </a:lnTo>
                  <a:lnTo>
                    <a:pt x="1729" y="3637"/>
                  </a:lnTo>
                  <a:lnTo>
                    <a:pt x="1776" y="3569"/>
                  </a:lnTo>
                  <a:lnTo>
                    <a:pt x="1820" y="3502"/>
                  </a:lnTo>
                  <a:lnTo>
                    <a:pt x="1863" y="3435"/>
                  </a:lnTo>
                  <a:lnTo>
                    <a:pt x="1902" y="3372"/>
                  </a:lnTo>
                  <a:lnTo>
                    <a:pt x="1940" y="3309"/>
                  </a:lnTo>
                  <a:lnTo>
                    <a:pt x="1976" y="3248"/>
                  </a:lnTo>
                  <a:lnTo>
                    <a:pt x="2009" y="3188"/>
                  </a:lnTo>
                  <a:lnTo>
                    <a:pt x="2009" y="3188"/>
                  </a:lnTo>
                  <a:lnTo>
                    <a:pt x="2061" y="3089"/>
                  </a:lnTo>
                  <a:lnTo>
                    <a:pt x="2106" y="2993"/>
                  </a:lnTo>
                  <a:lnTo>
                    <a:pt x="2148" y="2900"/>
                  </a:lnTo>
                  <a:lnTo>
                    <a:pt x="2184" y="2809"/>
                  </a:lnTo>
                  <a:lnTo>
                    <a:pt x="2213" y="2723"/>
                  </a:lnTo>
                  <a:lnTo>
                    <a:pt x="2238" y="2638"/>
                  </a:lnTo>
                  <a:lnTo>
                    <a:pt x="2258" y="2555"/>
                  </a:lnTo>
                  <a:lnTo>
                    <a:pt x="2267" y="2516"/>
                  </a:lnTo>
                  <a:lnTo>
                    <a:pt x="2272" y="2476"/>
                  </a:lnTo>
                  <a:lnTo>
                    <a:pt x="2272" y="2476"/>
                  </a:lnTo>
                  <a:lnTo>
                    <a:pt x="2281" y="2409"/>
                  </a:lnTo>
                  <a:lnTo>
                    <a:pt x="2287" y="2343"/>
                  </a:lnTo>
                  <a:lnTo>
                    <a:pt x="2288" y="2279"/>
                  </a:lnTo>
                  <a:lnTo>
                    <a:pt x="2287" y="2216"/>
                  </a:lnTo>
                  <a:lnTo>
                    <a:pt x="2281" y="2155"/>
                  </a:lnTo>
                  <a:lnTo>
                    <a:pt x="2272" y="2096"/>
                  </a:lnTo>
                  <a:lnTo>
                    <a:pt x="2261" y="2038"/>
                  </a:lnTo>
                  <a:lnTo>
                    <a:pt x="2245" y="1982"/>
                  </a:lnTo>
                  <a:lnTo>
                    <a:pt x="2245" y="1982"/>
                  </a:lnTo>
                  <a:lnTo>
                    <a:pt x="2229" y="1931"/>
                  </a:lnTo>
                  <a:lnTo>
                    <a:pt x="2209" y="1885"/>
                  </a:lnTo>
                  <a:lnTo>
                    <a:pt x="2187" y="1838"/>
                  </a:lnTo>
                  <a:lnTo>
                    <a:pt x="2164" y="1791"/>
                  </a:lnTo>
                  <a:lnTo>
                    <a:pt x="2137" y="1746"/>
                  </a:lnTo>
                  <a:lnTo>
                    <a:pt x="2108" y="1701"/>
                  </a:lnTo>
                  <a:lnTo>
                    <a:pt x="2077" y="1657"/>
                  </a:lnTo>
                  <a:lnTo>
                    <a:pt x="2043" y="1614"/>
                  </a:lnTo>
                  <a:lnTo>
                    <a:pt x="2043" y="1614"/>
                  </a:lnTo>
                  <a:lnTo>
                    <a:pt x="1991" y="1556"/>
                  </a:lnTo>
                  <a:lnTo>
                    <a:pt x="1991" y="1556"/>
                  </a:lnTo>
                  <a:lnTo>
                    <a:pt x="1964" y="1529"/>
                  </a:lnTo>
                  <a:lnTo>
                    <a:pt x="1937" y="1501"/>
                  </a:lnTo>
                  <a:lnTo>
                    <a:pt x="1937" y="1501"/>
                  </a:lnTo>
                  <a:lnTo>
                    <a:pt x="1879" y="1448"/>
                  </a:lnTo>
                  <a:lnTo>
                    <a:pt x="1879" y="1448"/>
                  </a:lnTo>
                  <a:lnTo>
                    <a:pt x="1818" y="1398"/>
                  </a:lnTo>
                  <a:lnTo>
                    <a:pt x="1818" y="1398"/>
                  </a:lnTo>
                  <a:lnTo>
                    <a:pt x="1778" y="1365"/>
                  </a:lnTo>
                  <a:lnTo>
                    <a:pt x="1737" y="1335"/>
                  </a:lnTo>
                  <a:lnTo>
                    <a:pt x="1652" y="1275"/>
                  </a:lnTo>
                  <a:lnTo>
                    <a:pt x="1565" y="1219"/>
                  </a:lnTo>
                  <a:lnTo>
                    <a:pt x="1479" y="1167"/>
                  </a:lnTo>
                  <a:lnTo>
                    <a:pt x="1479" y="1167"/>
                  </a:lnTo>
                  <a:lnTo>
                    <a:pt x="1396" y="1120"/>
                  </a:lnTo>
                  <a:lnTo>
                    <a:pt x="1313" y="1075"/>
                  </a:lnTo>
                  <a:lnTo>
                    <a:pt x="1230" y="1034"/>
                  </a:lnTo>
                  <a:lnTo>
                    <a:pt x="1147" y="992"/>
                  </a:lnTo>
                  <a:lnTo>
                    <a:pt x="1147" y="992"/>
                  </a:lnTo>
                  <a:lnTo>
                    <a:pt x="994" y="922"/>
                  </a:lnTo>
                  <a:lnTo>
                    <a:pt x="844" y="855"/>
                  </a:lnTo>
                  <a:lnTo>
                    <a:pt x="844" y="855"/>
                  </a:lnTo>
                  <a:lnTo>
                    <a:pt x="581" y="743"/>
                  </a:lnTo>
                  <a:lnTo>
                    <a:pt x="581" y="743"/>
                  </a:lnTo>
                  <a:lnTo>
                    <a:pt x="374" y="655"/>
                  </a:lnTo>
                  <a:lnTo>
                    <a:pt x="374" y="655"/>
                  </a:lnTo>
                  <a:lnTo>
                    <a:pt x="285" y="615"/>
                  </a:lnTo>
                  <a:lnTo>
                    <a:pt x="206" y="579"/>
                  </a:lnTo>
                  <a:lnTo>
                    <a:pt x="206" y="579"/>
                  </a:lnTo>
                  <a:lnTo>
                    <a:pt x="139" y="545"/>
                  </a:lnTo>
                  <a:lnTo>
                    <a:pt x="110" y="527"/>
                  </a:lnTo>
                  <a:lnTo>
                    <a:pt x="83" y="511"/>
                  </a:lnTo>
                  <a:lnTo>
                    <a:pt x="83" y="511"/>
                  </a:lnTo>
                  <a:lnTo>
                    <a:pt x="62" y="496"/>
                  </a:lnTo>
                  <a:lnTo>
                    <a:pt x="42" y="482"/>
                  </a:lnTo>
                  <a:lnTo>
                    <a:pt x="26" y="467"/>
                  </a:lnTo>
                  <a:lnTo>
                    <a:pt x="13" y="453"/>
                  </a:lnTo>
                  <a:lnTo>
                    <a:pt x="13" y="453"/>
                  </a:lnTo>
                  <a:lnTo>
                    <a:pt x="6" y="439"/>
                  </a:lnTo>
                  <a:lnTo>
                    <a:pt x="6" y="439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0" y="413"/>
                  </a:lnTo>
                  <a:lnTo>
                    <a:pt x="0" y="413"/>
                  </a:lnTo>
                  <a:lnTo>
                    <a:pt x="4" y="402"/>
                  </a:lnTo>
                  <a:lnTo>
                    <a:pt x="4" y="402"/>
                  </a:lnTo>
                  <a:lnTo>
                    <a:pt x="13" y="392"/>
                  </a:lnTo>
                  <a:lnTo>
                    <a:pt x="24" y="381"/>
                  </a:lnTo>
                  <a:lnTo>
                    <a:pt x="40" y="370"/>
                  </a:lnTo>
                  <a:lnTo>
                    <a:pt x="60" y="359"/>
                  </a:lnTo>
                  <a:lnTo>
                    <a:pt x="60" y="359"/>
                  </a:lnTo>
                  <a:lnTo>
                    <a:pt x="82" y="350"/>
                  </a:lnTo>
                  <a:lnTo>
                    <a:pt x="109" y="343"/>
                  </a:lnTo>
                  <a:lnTo>
                    <a:pt x="137" y="334"/>
                  </a:lnTo>
                  <a:lnTo>
                    <a:pt x="168" y="327"/>
                  </a:lnTo>
                  <a:lnTo>
                    <a:pt x="168" y="327"/>
                  </a:lnTo>
                  <a:lnTo>
                    <a:pt x="238" y="312"/>
                  </a:lnTo>
                  <a:lnTo>
                    <a:pt x="318" y="300"/>
                  </a:lnTo>
                  <a:lnTo>
                    <a:pt x="318" y="300"/>
                  </a:lnTo>
                  <a:lnTo>
                    <a:pt x="404" y="289"/>
                  </a:lnTo>
                  <a:lnTo>
                    <a:pt x="500" y="280"/>
                  </a:lnTo>
                  <a:lnTo>
                    <a:pt x="500" y="280"/>
                  </a:lnTo>
                  <a:lnTo>
                    <a:pt x="500" y="280"/>
                  </a:lnTo>
                  <a:lnTo>
                    <a:pt x="588" y="271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725" y="253"/>
                  </a:lnTo>
                  <a:lnTo>
                    <a:pt x="774" y="242"/>
                  </a:lnTo>
                  <a:lnTo>
                    <a:pt x="774" y="242"/>
                  </a:lnTo>
                  <a:lnTo>
                    <a:pt x="808" y="231"/>
                  </a:lnTo>
                  <a:lnTo>
                    <a:pt x="821" y="226"/>
                  </a:lnTo>
                  <a:lnTo>
                    <a:pt x="832" y="220"/>
                  </a:lnTo>
                  <a:lnTo>
                    <a:pt x="832" y="220"/>
                  </a:lnTo>
                  <a:lnTo>
                    <a:pt x="837" y="215"/>
                  </a:lnTo>
                  <a:lnTo>
                    <a:pt x="841" y="210"/>
                  </a:lnTo>
                  <a:lnTo>
                    <a:pt x="841" y="204"/>
                  </a:lnTo>
                  <a:lnTo>
                    <a:pt x="837" y="199"/>
                  </a:lnTo>
                  <a:lnTo>
                    <a:pt x="837" y="199"/>
                  </a:lnTo>
                  <a:lnTo>
                    <a:pt x="833" y="195"/>
                  </a:lnTo>
                  <a:lnTo>
                    <a:pt x="833" y="195"/>
                  </a:lnTo>
                  <a:lnTo>
                    <a:pt x="828" y="190"/>
                  </a:lnTo>
                  <a:lnTo>
                    <a:pt x="828" y="190"/>
                  </a:lnTo>
                  <a:lnTo>
                    <a:pt x="821" y="186"/>
                  </a:lnTo>
                  <a:lnTo>
                    <a:pt x="821" y="186"/>
                  </a:lnTo>
                  <a:lnTo>
                    <a:pt x="812" y="181"/>
                  </a:lnTo>
                  <a:lnTo>
                    <a:pt x="812" y="181"/>
                  </a:lnTo>
                  <a:lnTo>
                    <a:pt x="781" y="170"/>
                  </a:lnTo>
                  <a:lnTo>
                    <a:pt x="743" y="157"/>
                  </a:lnTo>
                  <a:lnTo>
                    <a:pt x="743" y="157"/>
                  </a:lnTo>
                  <a:lnTo>
                    <a:pt x="702" y="14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563" y="116"/>
                  </a:lnTo>
                  <a:lnTo>
                    <a:pt x="563" y="116"/>
                  </a:lnTo>
                  <a:lnTo>
                    <a:pt x="469" y="98"/>
                  </a:lnTo>
                  <a:lnTo>
                    <a:pt x="469" y="98"/>
                  </a:lnTo>
                  <a:lnTo>
                    <a:pt x="386" y="82"/>
                  </a:lnTo>
                  <a:lnTo>
                    <a:pt x="386" y="82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256" y="51"/>
                  </a:lnTo>
                  <a:lnTo>
                    <a:pt x="256" y="51"/>
                  </a:lnTo>
                  <a:lnTo>
                    <a:pt x="235" y="45"/>
                  </a:lnTo>
                  <a:lnTo>
                    <a:pt x="219" y="38"/>
                  </a:lnTo>
                  <a:lnTo>
                    <a:pt x="219" y="38"/>
                  </a:lnTo>
                  <a:lnTo>
                    <a:pt x="211" y="35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8" y="33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0" y="24"/>
                  </a:lnTo>
                  <a:lnTo>
                    <a:pt x="213" y="22"/>
                  </a:lnTo>
                  <a:lnTo>
                    <a:pt x="229" y="17"/>
                  </a:lnTo>
                  <a:lnTo>
                    <a:pt x="229" y="17"/>
                  </a:lnTo>
                  <a:lnTo>
                    <a:pt x="251" y="13"/>
                  </a:lnTo>
                  <a:lnTo>
                    <a:pt x="280" y="9"/>
                  </a:lnTo>
                  <a:lnTo>
                    <a:pt x="280" y="9"/>
                  </a:lnTo>
                  <a:lnTo>
                    <a:pt x="356" y="4"/>
                  </a:lnTo>
                  <a:lnTo>
                    <a:pt x="356" y="4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4E5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3822700" y="7938"/>
              <a:ext cx="3706812" cy="6850063"/>
            </a:xfrm>
            <a:custGeom>
              <a:avLst/>
              <a:gdLst/>
              <a:ahLst/>
              <a:cxnLst>
                <a:cxn ang="0">
                  <a:pos x="455" y="0"/>
                </a:cxn>
                <a:cxn ang="0">
                  <a:pos x="361" y="4"/>
                </a:cxn>
                <a:cxn ang="0">
                  <a:pos x="220" y="22"/>
                </a:cxn>
                <a:cxn ang="0">
                  <a:pos x="215" y="33"/>
                </a:cxn>
                <a:cxn ang="0">
                  <a:pos x="240" y="45"/>
                </a:cxn>
                <a:cxn ang="0">
                  <a:pos x="393" y="82"/>
                </a:cxn>
                <a:cxn ang="0">
                  <a:pos x="666" y="137"/>
                </a:cxn>
                <a:cxn ang="0">
                  <a:pos x="821" y="181"/>
                </a:cxn>
                <a:cxn ang="0">
                  <a:pos x="842" y="195"/>
                </a:cxn>
                <a:cxn ang="0">
                  <a:pos x="841" y="222"/>
                </a:cxn>
                <a:cxn ang="0">
                  <a:pos x="736" y="253"/>
                </a:cxn>
                <a:cxn ang="0">
                  <a:pos x="417" y="291"/>
                </a:cxn>
                <a:cxn ang="0">
                  <a:pos x="150" y="334"/>
                </a:cxn>
                <a:cxn ang="0">
                  <a:pos x="38" y="381"/>
                </a:cxn>
                <a:cxn ang="0">
                  <a:pos x="15" y="426"/>
                </a:cxn>
                <a:cxn ang="0">
                  <a:pos x="42" y="467"/>
                </a:cxn>
                <a:cxn ang="0">
                  <a:pos x="156" y="545"/>
                </a:cxn>
                <a:cxn ang="0">
                  <a:pos x="603" y="743"/>
                </a:cxn>
                <a:cxn ang="0">
                  <a:pos x="1172" y="994"/>
                </a:cxn>
                <a:cxn ang="0">
                  <a:pos x="1506" y="1167"/>
                </a:cxn>
                <a:cxn ang="0">
                  <a:pos x="1848" y="1398"/>
                </a:cxn>
                <a:cxn ang="0">
                  <a:pos x="2025" y="1556"/>
                </a:cxn>
                <a:cxn ang="0">
                  <a:pos x="2175" y="1746"/>
                </a:cxn>
                <a:cxn ang="0">
                  <a:pos x="2287" y="1982"/>
                </a:cxn>
                <a:cxn ang="0">
                  <a:pos x="2335" y="2344"/>
                </a:cxn>
                <a:cxn ang="0">
                  <a:pos x="2292" y="2638"/>
                </a:cxn>
                <a:cxn ang="0">
                  <a:pos x="2074" y="3188"/>
                </a:cxn>
                <a:cxn ang="0">
                  <a:pos x="1892" y="3502"/>
                </a:cxn>
                <a:cxn ang="0">
                  <a:pos x="1421" y="4155"/>
                </a:cxn>
                <a:cxn ang="0">
                  <a:pos x="1576" y="3850"/>
                </a:cxn>
                <a:cxn ang="0">
                  <a:pos x="1902" y="3372"/>
                </a:cxn>
                <a:cxn ang="0">
                  <a:pos x="2106" y="2993"/>
                </a:cxn>
                <a:cxn ang="0">
                  <a:pos x="2267" y="2516"/>
                </a:cxn>
                <a:cxn ang="0">
                  <a:pos x="2287" y="2216"/>
                </a:cxn>
                <a:cxn ang="0">
                  <a:pos x="2229" y="1931"/>
                </a:cxn>
                <a:cxn ang="0">
                  <a:pos x="2077" y="1657"/>
                </a:cxn>
                <a:cxn ang="0">
                  <a:pos x="1937" y="1501"/>
                </a:cxn>
                <a:cxn ang="0">
                  <a:pos x="1778" y="1365"/>
                </a:cxn>
                <a:cxn ang="0">
                  <a:pos x="1396" y="1120"/>
                </a:cxn>
                <a:cxn ang="0">
                  <a:pos x="844" y="855"/>
                </a:cxn>
                <a:cxn ang="0">
                  <a:pos x="285" y="615"/>
                </a:cxn>
                <a:cxn ang="0">
                  <a:pos x="83" y="511"/>
                </a:cxn>
                <a:cxn ang="0">
                  <a:pos x="6" y="439"/>
                </a:cxn>
                <a:cxn ang="0">
                  <a:pos x="4" y="402"/>
                </a:cxn>
                <a:cxn ang="0">
                  <a:pos x="60" y="359"/>
                </a:cxn>
                <a:cxn ang="0">
                  <a:pos x="238" y="312"/>
                </a:cxn>
                <a:cxn ang="0">
                  <a:pos x="500" y="280"/>
                </a:cxn>
                <a:cxn ang="0">
                  <a:pos x="774" y="242"/>
                </a:cxn>
                <a:cxn ang="0">
                  <a:pos x="841" y="210"/>
                </a:cxn>
                <a:cxn ang="0">
                  <a:pos x="828" y="190"/>
                </a:cxn>
                <a:cxn ang="0">
                  <a:pos x="781" y="170"/>
                </a:cxn>
                <a:cxn ang="0">
                  <a:pos x="563" y="116"/>
                </a:cxn>
                <a:cxn ang="0">
                  <a:pos x="314" y="65"/>
                </a:cxn>
                <a:cxn ang="0">
                  <a:pos x="219" y="38"/>
                </a:cxn>
                <a:cxn ang="0">
                  <a:pos x="208" y="29"/>
                </a:cxn>
                <a:cxn ang="0">
                  <a:pos x="229" y="17"/>
                </a:cxn>
                <a:cxn ang="0">
                  <a:pos x="451" y="0"/>
                </a:cxn>
              </a:cxnLst>
              <a:rect l="0" t="0" r="r" b="b"/>
              <a:pathLst>
                <a:path w="2335" h="4315">
                  <a:moveTo>
                    <a:pt x="451" y="0"/>
                  </a:moveTo>
                  <a:lnTo>
                    <a:pt x="451" y="0"/>
                  </a:lnTo>
                  <a:lnTo>
                    <a:pt x="453" y="0"/>
                  </a:lnTo>
                  <a:lnTo>
                    <a:pt x="453" y="0"/>
                  </a:lnTo>
                  <a:lnTo>
                    <a:pt x="455" y="0"/>
                  </a:lnTo>
                  <a:lnTo>
                    <a:pt x="455" y="0"/>
                  </a:lnTo>
                  <a:lnTo>
                    <a:pt x="457" y="0"/>
                  </a:lnTo>
                  <a:lnTo>
                    <a:pt x="457" y="0"/>
                  </a:lnTo>
                  <a:lnTo>
                    <a:pt x="458" y="0"/>
                  </a:lnTo>
                  <a:lnTo>
                    <a:pt x="458" y="0"/>
                  </a:lnTo>
                  <a:lnTo>
                    <a:pt x="361" y="4"/>
                  </a:lnTo>
                  <a:lnTo>
                    <a:pt x="361" y="4"/>
                  </a:lnTo>
                  <a:lnTo>
                    <a:pt x="285" y="9"/>
                  </a:lnTo>
                  <a:lnTo>
                    <a:pt x="285" y="9"/>
                  </a:lnTo>
                  <a:lnTo>
                    <a:pt x="256" y="13"/>
                  </a:lnTo>
                  <a:lnTo>
                    <a:pt x="235" y="17"/>
                  </a:lnTo>
                  <a:lnTo>
                    <a:pt x="235" y="17"/>
                  </a:lnTo>
                  <a:lnTo>
                    <a:pt x="220" y="22"/>
                  </a:lnTo>
                  <a:lnTo>
                    <a:pt x="217" y="24"/>
                  </a:lnTo>
                  <a:lnTo>
                    <a:pt x="213" y="27"/>
                  </a:lnTo>
                  <a:lnTo>
                    <a:pt x="213" y="27"/>
                  </a:lnTo>
                  <a:lnTo>
                    <a:pt x="213" y="29"/>
                  </a:lnTo>
                  <a:lnTo>
                    <a:pt x="213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5"/>
                  </a:lnTo>
                  <a:lnTo>
                    <a:pt x="219" y="35"/>
                  </a:lnTo>
                  <a:lnTo>
                    <a:pt x="224" y="38"/>
                  </a:lnTo>
                  <a:lnTo>
                    <a:pt x="224" y="38"/>
                  </a:lnTo>
                  <a:lnTo>
                    <a:pt x="240" y="45"/>
                  </a:lnTo>
                  <a:lnTo>
                    <a:pt x="264" y="51"/>
                  </a:lnTo>
                  <a:lnTo>
                    <a:pt x="264" y="51"/>
                  </a:lnTo>
                  <a:lnTo>
                    <a:pt x="321" y="65"/>
                  </a:lnTo>
                  <a:lnTo>
                    <a:pt x="321" y="65"/>
                  </a:lnTo>
                  <a:lnTo>
                    <a:pt x="393" y="82"/>
                  </a:lnTo>
                  <a:lnTo>
                    <a:pt x="393" y="82"/>
                  </a:lnTo>
                  <a:lnTo>
                    <a:pt x="476" y="98"/>
                  </a:lnTo>
                  <a:lnTo>
                    <a:pt x="476" y="98"/>
                  </a:lnTo>
                  <a:lnTo>
                    <a:pt x="570" y="116"/>
                  </a:lnTo>
                  <a:lnTo>
                    <a:pt x="570" y="116"/>
                  </a:lnTo>
                  <a:lnTo>
                    <a:pt x="666" y="137"/>
                  </a:lnTo>
                  <a:lnTo>
                    <a:pt x="666" y="137"/>
                  </a:lnTo>
                  <a:lnTo>
                    <a:pt x="711" y="148"/>
                  </a:lnTo>
                  <a:lnTo>
                    <a:pt x="752" y="159"/>
                  </a:lnTo>
                  <a:lnTo>
                    <a:pt x="752" y="159"/>
                  </a:lnTo>
                  <a:lnTo>
                    <a:pt x="790" y="170"/>
                  </a:lnTo>
                  <a:lnTo>
                    <a:pt x="821" y="181"/>
                  </a:lnTo>
                  <a:lnTo>
                    <a:pt x="821" y="181"/>
                  </a:lnTo>
                  <a:lnTo>
                    <a:pt x="830" y="186"/>
                  </a:lnTo>
                  <a:lnTo>
                    <a:pt x="830" y="186"/>
                  </a:lnTo>
                  <a:lnTo>
                    <a:pt x="837" y="190"/>
                  </a:lnTo>
                  <a:lnTo>
                    <a:pt x="837" y="190"/>
                  </a:lnTo>
                  <a:lnTo>
                    <a:pt x="842" y="195"/>
                  </a:lnTo>
                  <a:lnTo>
                    <a:pt x="842" y="195"/>
                  </a:lnTo>
                  <a:lnTo>
                    <a:pt x="848" y="199"/>
                  </a:lnTo>
                  <a:lnTo>
                    <a:pt x="848" y="199"/>
                  </a:lnTo>
                  <a:lnTo>
                    <a:pt x="850" y="204"/>
                  </a:lnTo>
                  <a:lnTo>
                    <a:pt x="850" y="211"/>
                  </a:lnTo>
                  <a:lnTo>
                    <a:pt x="848" y="217"/>
                  </a:lnTo>
                  <a:lnTo>
                    <a:pt x="841" y="222"/>
                  </a:lnTo>
                  <a:lnTo>
                    <a:pt x="841" y="222"/>
                  </a:lnTo>
                  <a:lnTo>
                    <a:pt x="832" y="228"/>
                  </a:lnTo>
                  <a:lnTo>
                    <a:pt x="819" y="233"/>
                  </a:lnTo>
                  <a:lnTo>
                    <a:pt x="783" y="242"/>
                  </a:lnTo>
                  <a:lnTo>
                    <a:pt x="783" y="242"/>
                  </a:lnTo>
                  <a:lnTo>
                    <a:pt x="736" y="253"/>
                  </a:lnTo>
                  <a:lnTo>
                    <a:pt x="675" y="262"/>
                  </a:lnTo>
                  <a:lnTo>
                    <a:pt x="675" y="262"/>
                  </a:lnTo>
                  <a:lnTo>
                    <a:pt x="599" y="271"/>
                  </a:lnTo>
                  <a:lnTo>
                    <a:pt x="511" y="280"/>
                  </a:lnTo>
                  <a:lnTo>
                    <a:pt x="511" y="280"/>
                  </a:lnTo>
                  <a:lnTo>
                    <a:pt x="417" y="291"/>
                  </a:lnTo>
                  <a:lnTo>
                    <a:pt x="330" y="302"/>
                  </a:lnTo>
                  <a:lnTo>
                    <a:pt x="330" y="302"/>
                  </a:lnTo>
                  <a:lnTo>
                    <a:pt x="251" y="314"/>
                  </a:lnTo>
                  <a:lnTo>
                    <a:pt x="181" y="327"/>
                  </a:lnTo>
                  <a:lnTo>
                    <a:pt x="181" y="327"/>
                  </a:lnTo>
                  <a:lnTo>
                    <a:pt x="150" y="334"/>
                  </a:lnTo>
                  <a:lnTo>
                    <a:pt x="121" y="343"/>
                  </a:lnTo>
                  <a:lnTo>
                    <a:pt x="96" y="352"/>
                  </a:lnTo>
                  <a:lnTo>
                    <a:pt x="73" y="361"/>
                  </a:lnTo>
                  <a:lnTo>
                    <a:pt x="73" y="361"/>
                  </a:lnTo>
                  <a:lnTo>
                    <a:pt x="55" y="370"/>
                  </a:lnTo>
                  <a:lnTo>
                    <a:pt x="38" y="381"/>
                  </a:lnTo>
                  <a:lnTo>
                    <a:pt x="26" y="392"/>
                  </a:lnTo>
                  <a:lnTo>
                    <a:pt x="18" y="402"/>
                  </a:lnTo>
                  <a:lnTo>
                    <a:pt x="18" y="402"/>
                  </a:lnTo>
                  <a:lnTo>
                    <a:pt x="15" y="415"/>
                  </a:lnTo>
                  <a:lnTo>
                    <a:pt x="15" y="415"/>
                  </a:lnTo>
                  <a:lnTo>
                    <a:pt x="15" y="426"/>
                  </a:lnTo>
                  <a:lnTo>
                    <a:pt x="15" y="426"/>
                  </a:lnTo>
                  <a:lnTo>
                    <a:pt x="20" y="440"/>
                  </a:lnTo>
                  <a:lnTo>
                    <a:pt x="20" y="440"/>
                  </a:lnTo>
                  <a:lnTo>
                    <a:pt x="29" y="453"/>
                  </a:lnTo>
                  <a:lnTo>
                    <a:pt x="29" y="453"/>
                  </a:lnTo>
                  <a:lnTo>
                    <a:pt x="42" y="467"/>
                  </a:lnTo>
                  <a:lnTo>
                    <a:pt x="58" y="482"/>
                  </a:lnTo>
                  <a:lnTo>
                    <a:pt x="78" y="496"/>
                  </a:lnTo>
                  <a:lnTo>
                    <a:pt x="100" y="512"/>
                  </a:lnTo>
                  <a:lnTo>
                    <a:pt x="100" y="512"/>
                  </a:lnTo>
                  <a:lnTo>
                    <a:pt x="127" y="529"/>
                  </a:lnTo>
                  <a:lnTo>
                    <a:pt x="156" y="545"/>
                  </a:lnTo>
                  <a:lnTo>
                    <a:pt x="224" y="579"/>
                  </a:lnTo>
                  <a:lnTo>
                    <a:pt x="224" y="579"/>
                  </a:lnTo>
                  <a:lnTo>
                    <a:pt x="303" y="617"/>
                  </a:lnTo>
                  <a:lnTo>
                    <a:pt x="393" y="655"/>
                  </a:lnTo>
                  <a:lnTo>
                    <a:pt x="393" y="655"/>
                  </a:lnTo>
                  <a:lnTo>
                    <a:pt x="603" y="743"/>
                  </a:lnTo>
                  <a:lnTo>
                    <a:pt x="603" y="743"/>
                  </a:lnTo>
                  <a:lnTo>
                    <a:pt x="866" y="855"/>
                  </a:lnTo>
                  <a:lnTo>
                    <a:pt x="866" y="855"/>
                  </a:lnTo>
                  <a:lnTo>
                    <a:pt x="1017" y="922"/>
                  </a:lnTo>
                  <a:lnTo>
                    <a:pt x="1095" y="956"/>
                  </a:lnTo>
                  <a:lnTo>
                    <a:pt x="1172" y="994"/>
                  </a:lnTo>
                  <a:lnTo>
                    <a:pt x="1172" y="994"/>
                  </a:lnTo>
                  <a:lnTo>
                    <a:pt x="1255" y="1034"/>
                  </a:lnTo>
                  <a:lnTo>
                    <a:pt x="1340" y="1077"/>
                  </a:lnTo>
                  <a:lnTo>
                    <a:pt x="1423" y="1122"/>
                  </a:lnTo>
                  <a:lnTo>
                    <a:pt x="1506" y="1167"/>
                  </a:lnTo>
                  <a:lnTo>
                    <a:pt x="1506" y="1167"/>
                  </a:lnTo>
                  <a:lnTo>
                    <a:pt x="1594" y="1221"/>
                  </a:lnTo>
                  <a:lnTo>
                    <a:pt x="1681" y="1277"/>
                  </a:lnTo>
                  <a:lnTo>
                    <a:pt x="1767" y="1336"/>
                  </a:lnTo>
                  <a:lnTo>
                    <a:pt x="1809" y="1367"/>
                  </a:lnTo>
                  <a:lnTo>
                    <a:pt x="1848" y="1398"/>
                  </a:lnTo>
                  <a:lnTo>
                    <a:pt x="1848" y="1398"/>
                  </a:lnTo>
                  <a:lnTo>
                    <a:pt x="1912" y="1448"/>
                  </a:lnTo>
                  <a:lnTo>
                    <a:pt x="1912" y="1448"/>
                  </a:lnTo>
                  <a:lnTo>
                    <a:pt x="1969" y="1502"/>
                  </a:lnTo>
                  <a:lnTo>
                    <a:pt x="1969" y="1502"/>
                  </a:lnTo>
                  <a:lnTo>
                    <a:pt x="2025" y="1556"/>
                  </a:lnTo>
                  <a:lnTo>
                    <a:pt x="2025" y="1556"/>
                  </a:lnTo>
                  <a:lnTo>
                    <a:pt x="2052" y="1585"/>
                  </a:lnTo>
                  <a:lnTo>
                    <a:pt x="2077" y="1616"/>
                  </a:lnTo>
                  <a:lnTo>
                    <a:pt x="2077" y="1616"/>
                  </a:lnTo>
                  <a:lnTo>
                    <a:pt x="2112" y="1657"/>
                  </a:lnTo>
                  <a:lnTo>
                    <a:pt x="2144" y="1702"/>
                  </a:lnTo>
                  <a:lnTo>
                    <a:pt x="2175" y="1746"/>
                  </a:lnTo>
                  <a:lnTo>
                    <a:pt x="2202" y="1791"/>
                  </a:lnTo>
                  <a:lnTo>
                    <a:pt x="2227" y="1838"/>
                  </a:lnTo>
                  <a:lnTo>
                    <a:pt x="2249" y="1885"/>
                  </a:lnTo>
                  <a:lnTo>
                    <a:pt x="2268" y="1933"/>
                  </a:lnTo>
                  <a:lnTo>
                    <a:pt x="2287" y="1982"/>
                  </a:lnTo>
                  <a:lnTo>
                    <a:pt x="2287" y="1982"/>
                  </a:lnTo>
                  <a:lnTo>
                    <a:pt x="2303" y="2038"/>
                  </a:lnTo>
                  <a:lnTo>
                    <a:pt x="2315" y="2097"/>
                  </a:lnTo>
                  <a:lnTo>
                    <a:pt x="2326" y="2157"/>
                  </a:lnTo>
                  <a:lnTo>
                    <a:pt x="2332" y="2218"/>
                  </a:lnTo>
                  <a:lnTo>
                    <a:pt x="2335" y="2279"/>
                  </a:lnTo>
                  <a:lnTo>
                    <a:pt x="2335" y="2344"/>
                  </a:lnTo>
                  <a:lnTo>
                    <a:pt x="2330" y="2409"/>
                  </a:lnTo>
                  <a:lnTo>
                    <a:pt x="2323" y="2476"/>
                  </a:lnTo>
                  <a:lnTo>
                    <a:pt x="2323" y="2476"/>
                  </a:lnTo>
                  <a:lnTo>
                    <a:pt x="2317" y="2516"/>
                  </a:lnTo>
                  <a:lnTo>
                    <a:pt x="2310" y="2555"/>
                  </a:lnTo>
                  <a:lnTo>
                    <a:pt x="2292" y="2638"/>
                  </a:lnTo>
                  <a:lnTo>
                    <a:pt x="2268" y="2723"/>
                  </a:lnTo>
                  <a:lnTo>
                    <a:pt x="2240" y="2811"/>
                  </a:lnTo>
                  <a:lnTo>
                    <a:pt x="2207" y="2901"/>
                  </a:lnTo>
                  <a:lnTo>
                    <a:pt x="2168" y="2993"/>
                  </a:lnTo>
                  <a:lnTo>
                    <a:pt x="2122" y="3089"/>
                  </a:lnTo>
                  <a:lnTo>
                    <a:pt x="2074" y="3188"/>
                  </a:lnTo>
                  <a:lnTo>
                    <a:pt x="2074" y="3188"/>
                  </a:lnTo>
                  <a:lnTo>
                    <a:pt x="2041" y="3248"/>
                  </a:lnTo>
                  <a:lnTo>
                    <a:pt x="2007" y="3309"/>
                  </a:lnTo>
                  <a:lnTo>
                    <a:pt x="1971" y="3372"/>
                  </a:lnTo>
                  <a:lnTo>
                    <a:pt x="1931" y="3437"/>
                  </a:lnTo>
                  <a:lnTo>
                    <a:pt x="1892" y="3502"/>
                  </a:lnTo>
                  <a:lnTo>
                    <a:pt x="1848" y="3569"/>
                  </a:lnTo>
                  <a:lnTo>
                    <a:pt x="1803" y="3637"/>
                  </a:lnTo>
                  <a:lnTo>
                    <a:pt x="1755" y="3706"/>
                  </a:lnTo>
                  <a:lnTo>
                    <a:pt x="1654" y="3850"/>
                  </a:lnTo>
                  <a:lnTo>
                    <a:pt x="1542" y="3999"/>
                  </a:lnTo>
                  <a:lnTo>
                    <a:pt x="1421" y="4155"/>
                  </a:lnTo>
                  <a:lnTo>
                    <a:pt x="1290" y="4315"/>
                  </a:lnTo>
                  <a:lnTo>
                    <a:pt x="1203" y="4315"/>
                  </a:lnTo>
                  <a:lnTo>
                    <a:pt x="1203" y="4315"/>
                  </a:lnTo>
                  <a:lnTo>
                    <a:pt x="1336" y="4155"/>
                  </a:lnTo>
                  <a:lnTo>
                    <a:pt x="1461" y="3998"/>
                  </a:lnTo>
                  <a:lnTo>
                    <a:pt x="1576" y="3850"/>
                  </a:lnTo>
                  <a:lnTo>
                    <a:pt x="1681" y="3706"/>
                  </a:lnTo>
                  <a:lnTo>
                    <a:pt x="1729" y="3637"/>
                  </a:lnTo>
                  <a:lnTo>
                    <a:pt x="1776" y="3569"/>
                  </a:lnTo>
                  <a:lnTo>
                    <a:pt x="1820" y="3502"/>
                  </a:lnTo>
                  <a:lnTo>
                    <a:pt x="1863" y="3435"/>
                  </a:lnTo>
                  <a:lnTo>
                    <a:pt x="1902" y="3372"/>
                  </a:lnTo>
                  <a:lnTo>
                    <a:pt x="1940" y="3309"/>
                  </a:lnTo>
                  <a:lnTo>
                    <a:pt x="1976" y="3248"/>
                  </a:lnTo>
                  <a:lnTo>
                    <a:pt x="2009" y="3188"/>
                  </a:lnTo>
                  <a:lnTo>
                    <a:pt x="2009" y="3188"/>
                  </a:lnTo>
                  <a:lnTo>
                    <a:pt x="2061" y="3089"/>
                  </a:lnTo>
                  <a:lnTo>
                    <a:pt x="2106" y="2993"/>
                  </a:lnTo>
                  <a:lnTo>
                    <a:pt x="2148" y="2900"/>
                  </a:lnTo>
                  <a:lnTo>
                    <a:pt x="2184" y="2809"/>
                  </a:lnTo>
                  <a:lnTo>
                    <a:pt x="2213" y="2723"/>
                  </a:lnTo>
                  <a:lnTo>
                    <a:pt x="2238" y="2638"/>
                  </a:lnTo>
                  <a:lnTo>
                    <a:pt x="2258" y="2555"/>
                  </a:lnTo>
                  <a:lnTo>
                    <a:pt x="2267" y="2516"/>
                  </a:lnTo>
                  <a:lnTo>
                    <a:pt x="2272" y="2476"/>
                  </a:lnTo>
                  <a:lnTo>
                    <a:pt x="2272" y="2476"/>
                  </a:lnTo>
                  <a:lnTo>
                    <a:pt x="2281" y="2409"/>
                  </a:lnTo>
                  <a:lnTo>
                    <a:pt x="2287" y="2343"/>
                  </a:lnTo>
                  <a:lnTo>
                    <a:pt x="2288" y="2279"/>
                  </a:lnTo>
                  <a:lnTo>
                    <a:pt x="2287" y="2216"/>
                  </a:lnTo>
                  <a:lnTo>
                    <a:pt x="2281" y="2155"/>
                  </a:lnTo>
                  <a:lnTo>
                    <a:pt x="2272" y="2096"/>
                  </a:lnTo>
                  <a:lnTo>
                    <a:pt x="2261" y="2038"/>
                  </a:lnTo>
                  <a:lnTo>
                    <a:pt x="2245" y="1982"/>
                  </a:lnTo>
                  <a:lnTo>
                    <a:pt x="2245" y="1982"/>
                  </a:lnTo>
                  <a:lnTo>
                    <a:pt x="2229" y="1931"/>
                  </a:lnTo>
                  <a:lnTo>
                    <a:pt x="2209" y="1885"/>
                  </a:lnTo>
                  <a:lnTo>
                    <a:pt x="2187" y="1838"/>
                  </a:lnTo>
                  <a:lnTo>
                    <a:pt x="2164" y="1791"/>
                  </a:lnTo>
                  <a:lnTo>
                    <a:pt x="2137" y="1746"/>
                  </a:lnTo>
                  <a:lnTo>
                    <a:pt x="2108" y="1701"/>
                  </a:lnTo>
                  <a:lnTo>
                    <a:pt x="2077" y="1657"/>
                  </a:lnTo>
                  <a:lnTo>
                    <a:pt x="2043" y="1614"/>
                  </a:lnTo>
                  <a:lnTo>
                    <a:pt x="2043" y="1614"/>
                  </a:lnTo>
                  <a:lnTo>
                    <a:pt x="1991" y="1556"/>
                  </a:lnTo>
                  <a:lnTo>
                    <a:pt x="1991" y="1556"/>
                  </a:lnTo>
                  <a:lnTo>
                    <a:pt x="1964" y="1529"/>
                  </a:lnTo>
                  <a:lnTo>
                    <a:pt x="1937" y="1501"/>
                  </a:lnTo>
                  <a:lnTo>
                    <a:pt x="1937" y="1501"/>
                  </a:lnTo>
                  <a:lnTo>
                    <a:pt x="1879" y="1448"/>
                  </a:lnTo>
                  <a:lnTo>
                    <a:pt x="1879" y="1448"/>
                  </a:lnTo>
                  <a:lnTo>
                    <a:pt x="1818" y="1398"/>
                  </a:lnTo>
                  <a:lnTo>
                    <a:pt x="1818" y="1398"/>
                  </a:lnTo>
                  <a:lnTo>
                    <a:pt x="1778" y="1365"/>
                  </a:lnTo>
                  <a:lnTo>
                    <a:pt x="1737" y="1335"/>
                  </a:lnTo>
                  <a:lnTo>
                    <a:pt x="1652" y="1275"/>
                  </a:lnTo>
                  <a:lnTo>
                    <a:pt x="1565" y="1219"/>
                  </a:lnTo>
                  <a:lnTo>
                    <a:pt x="1479" y="1167"/>
                  </a:lnTo>
                  <a:lnTo>
                    <a:pt x="1479" y="1167"/>
                  </a:lnTo>
                  <a:lnTo>
                    <a:pt x="1396" y="1120"/>
                  </a:lnTo>
                  <a:lnTo>
                    <a:pt x="1313" y="1075"/>
                  </a:lnTo>
                  <a:lnTo>
                    <a:pt x="1230" y="1034"/>
                  </a:lnTo>
                  <a:lnTo>
                    <a:pt x="1147" y="992"/>
                  </a:lnTo>
                  <a:lnTo>
                    <a:pt x="1147" y="992"/>
                  </a:lnTo>
                  <a:lnTo>
                    <a:pt x="994" y="922"/>
                  </a:lnTo>
                  <a:lnTo>
                    <a:pt x="844" y="855"/>
                  </a:lnTo>
                  <a:lnTo>
                    <a:pt x="844" y="855"/>
                  </a:lnTo>
                  <a:lnTo>
                    <a:pt x="581" y="743"/>
                  </a:lnTo>
                  <a:lnTo>
                    <a:pt x="581" y="743"/>
                  </a:lnTo>
                  <a:lnTo>
                    <a:pt x="374" y="655"/>
                  </a:lnTo>
                  <a:lnTo>
                    <a:pt x="374" y="655"/>
                  </a:lnTo>
                  <a:lnTo>
                    <a:pt x="285" y="615"/>
                  </a:lnTo>
                  <a:lnTo>
                    <a:pt x="206" y="579"/>
                  </a:lnTo>
                  <a:lnTo>
                    <a:pt x="206" y="579"/>
                  </a:lnTo>
                  <a:lnTo>
                    <a:pt x="139" y="545"/>
                  </a:lnTo>
                  <a:lnTo>
                    <a:pt x="110" y="527"/>
                  </a:lnTo>
                  <a:lnTo>
                    <a:pt x="83" y="511"/>
                  </a:lnTo>
                  <a:lnTo>
                    <a:pt x="83" y="511"/>
                  </a:lnTo>
                  <a:lnTo>
                    <a:pt x="62" y="496"/>
                  </a:lnTo>
                  <a:lnTo>
                    <a:pt x="42" y="482"/>
                  </a:lnTo>
                  <a:lnTo>
                    <a:pt x="26" y="467"/>
                  </a:lnTo>
                  <a:lnTo>
                    <a:pt x="13" y="453"/>
                  </a:lnTo>
                  <a:lnTo>
                    <a:pt x="13" y="453"/>
                  </a:lnTo>
                  <a:lnTo>
                    <a:pt x="6" y="439"/>
                  </a:lnTo>
                  <a:lnTo>
                    <a:pt x="6" y="439"/>
                  </a:lnTo>
                  <a:lnTo>
                    <a:pt x="0" y="426"/>
                  </a:lnTo>
                  <a:lnTo>
                    <a:pt x="0" y="426"/>
                  </a:lnTo>
                  <a:lnTo>
                    <a:pt x="0" y="413"/>
                  </a:lnTo>
                  <a:lnTo>
                    <a:pt x="0" y="413"/>
                  </a:lnTo>
                  <a:lnTo>
                    <a:pt x="4" y="402"/>
                  </a:lnTo>
                  <a:lnTo>
                    <a:pt x="4" y="402"/>
                  </a:lnTo>
                  <a:lnTo>
                    <a:pt x="13" y="392"/>
                  </a:lnTo>
                  <a:lnTo>
                    <a:pt x="24" y="381"/>
                  </a:lnTo>
                  <a:lnTo>
                    <a:pt x="40" y="370"/>
                  </a:lnTo>
                  <a:lnTo>
                    <a:pt x="60" y="359"/>
                  </a:lnTo>
                  <a:lnTo>
                    <a:pt x="60" y="359"/>
                  </a:lnTo>
                  <a:lnTo>
                    <a:pt x="82" y="350"/>
                  </a:lnTo>
                  <a:lnTo>
                    <a:pt x="109" y="343"/>
                  </a:lnTo>
                  <a:lnTo>
                    <a:pt x="137" y="334"/>
                  </a:lnTo>
                  <a:lnTo>
                    <a:pt x="168" y="327"/>
                  </a:lnTo>
                  <a:lnTo>
                    <a:pt x="168" y="327"/>
                  </a:lnTo>
                  <a:lnTo>
                    <a:pt x="238" y="312"/>
                  </a:lnTo>
                  <a:lnTo>
                    <a:pt x="318" y="300"/>
                  </a:lnTo>
                  <a:lnTo>
                    <a:pt x="318" y="300"/>
                  </a:lnTo>
                  <a:lnTo>
                    <a:pt x="404" y="289"/>
                  </a:lnTo>
                  <a:lnTo>
                    <a:pt x="500" y="280"/>
                  </a:lnTo>
                  <a:lnTo>
                    <a:pt x="500" y="280"/>
                  </a:lnTo>
                  <a:lnTo>
                    <a:pt x="500" y="280"/>
                  </a:lnTo>
                  <a:lnTo>
                    <a:pt x="588" y="271"/>
                  </a:lnTo>
                  <a:lnTo>
                    <a:pt x="664" y="262"/>
                  </a:lnTo>
                  <a:lnTo>
                    <a:pt x="664" y="262"/>
                  </a:lnTo>
                  <a:lnTo>
                    <a:pt x="725" y="253"/>
                  </a:lnTo>
                  <a:lnTo>
                    <a:pt x="774" y="242"/>
                  </a:lnTo>
                  <a:lnTo>
                    <a:pt x="774" y="242"/>
                  </a:lnTo>
                  <a:lnTo>
                    <a:pt x="808" y="231"/>
                  </a:lnTo>
                  <a:lnTo>
                    <a:pt x="821" y="226"/>
                  </a:lnTo>
                  <a:lnTo>
                    <a:pt x="832" y="220"/>
                  </a:lnTo>
                  <a:lnTo>
                    <a:pt x="832" y="220"/>
                  </a:lnTo>
                  <a:lnTo>
                    <a:pt x="837" y="215"/>
                  </a:lnTo>
                  <a:lnTo>
                    <a:pt x="841" y="210"/>
                  </a:lnTo>
                  <a:lnTo>
                    <a:pt x="841" y="204"/>
                  </a:lnTo>
                  <a:lnTo>
                    <a:pt x="837" y="199"/>
                  </a:lnTo>
                  <a:lnTo>
                    <a:pt x="837" y="199"/>
                  </a:lnTo>
                  <a:lnTo>
                    <a:pt x="833" y="195"/>
                  </a:lnTo>
                  <a:lnTo>
                    <a:pt x="833" y="195"/>
                  </a:lnTo>
                  <a:lnTo>
                    <a:pt x="828" y="190"/>
                  </a:lnTo>
                  <a:lnTo>
                    <a:pt x="828" y="190"/>
                  </a:lnTo>
                  <a:lnTo>
                    <a:pt x="821" y="186"/>
                  </a:lnTo>
                  <a:lnTo>
                    <a:pt x="821" y="186"/>
                  </a:lnTo>
                  <a:lnTo>
                    <a:pt x="812" y="181"/>
                  </a:lnTo>
                  <a:lnTo>
                    <a:pt x="812" y="181"/>
                  </a:lnTo>
                  <a:lnTo>
                    <a:pt x="781" y="170"/>
                  </a:lnTo>
                  <a:lnTo>
                    <a:pt x="743" y="157"/>
                  </a:lnTo>
                  <a:lnTo>
                    <a:pt x="743" y="157"/>
                  </a:lnTo>
                  <a:lnTo>
                    <a:pt x="702" y="146"/>
                  </a:lnTo>
                  <a:lnTo>
                    <a:pt x="657" y="136"/>
                  </a:lnTo>
                  <a:lnTo>
                    <a:pt x="657" y="136"/>
                  </a:lnTo>
                  <a:lnTo>
                    <a:pt x="563" y="116"/>
                  </a:lnTo>
                  <a:lnTo>
                    <a:pt x="563" y="116"/>
                  </a:lnTo>
                  <a:lnTo>
                    <a:pt x="469" y="98"/>
                  </a:lnTo>
                  <a:lnTo>
                    <a:pt x="469" y="98"/>
                  </a:lnTo>
                  <a:lnTo>
                    <a:pt x="386" y="82"/>
                  </a:lnTo>
                  <a:lnTo>
                    <a:pt x="386" y="82"/>
                  </a:lnTo>
                  <a:lnTo>
                    <a:pt x="314" y="65"/>
                  </a:lnTo>
                  <a:lnTo>
                    <a:pt x="314" y="65"/>
                  </a:lnTo>
                  <a:lnTo>
                    <a:pt x="256" y="51"/>
                  </a:lnTo>
                  <a:lnTo>
                    <a:pt x="256" y="51"/>
                  </a:lnTo>
                  <a:lnTo>
                    <a:pt x="235" y="45"/>
                  </a:lnTo>
                  <a:lnTo>
                    <a:pt x="219" y="38"/>
                  </a:lnTo>
                  <a:lnTo>
                    <a:pt x="219" y="38"/>
                  </a:lnTo>
                  <a:lnTo>
                    <a:pt x="211" y="35"/>
                  </a:lnTo>
                  <a:lnTo>
                    <a:pt x="211" y="35"/>
                  </a:lnTo>
                  <a:lnTo>
                    <a:pt x="208" y="33"/>
                  </a:lnTo>
                  <a:lnTo>
                    <a:pt x="208" y="33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08" y="27"/>
                  </a:lnTo>
                  <a:lnTo>
                    <a:pt x="208" y="27"/>
                  </a:lnTo>
                  <a:lnTo>
                    <a:pt x="210" y="24"/>
                  </a:lnTo>
                  <a:lnTo>
                    <a:pt x="213" y="22"/>
                  </a:lnTo>
                  <a:lnTo>
                    <a:pt x="229" y="17"/>
                  </a:lnTo>
                  <a:lnTo>
                    <a:pt x="229" y="17"/>
                  </a:lnTo>
                  <a:lnTo>
                    <a:pt x="251" y="13"/>
                  </a:lnTo>
                  <a:lnTo>
                    <a:pt x="280" y="9"/>
                  </a:lnTo>
                  <a:lnTo>
                    <a:pt x="280" y="9"/>
                  </a:lnTo>
                  <a:lnTo>
                    <a:pt x="356" y="4"/>
                  </a:lnTo>
                  <a:lnTo>
                    <a:pt x="356" y="4"/>
                  </a:lnTo>
                  <a:lnTo>
                    <a:pt x="45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2973388" y="0"/>
              <a:ext cx="3251200" cy="6858000"/>
            </a:xfrm>
            <a:custGeom>
              <a:avLst/>
              <a:gdLst/>
              <a:ahLst/>
              <a:cxnLst>
                <a:cxn ang="0">
                  <a:pos x="874" y="0"/>
                </a:cxn>
                <a:cxn ang="0">
                  <a:pos x="781" y="4"/>
                </a:cxn>
                <a:cxn ang="0">
                  <a:pos x="633" y="22"/>
                </a:cxn>
                <a:cxn ang="0">
                  <a:pos x="624" y="32"/>
                </a:cxn>
                <a:cxn ang="0">
                  <a:pos x="645" y="45"/>
                </a:cxn>
                <a:cxn ang="0">
                  <a:pos x="788" y="81"/>
                </a:cxn>
                <a:cxn ang="0">
                  <a:pos x="1044" y="135"/>
                </a:cxn>
                <a:cxn ang="0">
                  <a:pos x="1184" y="180"/>
                </a:cxn>
                <a:cxn ang="0">
                  <a:pos x="1204" y="193"/>
                </a:cxn>
                <a:cxn ang="0">
                  <a:pos x="1192" y="220"/>
                </a:cxn>
                <a:cxn ang="0">
                  <a:pos x="1073" y="251"/>
                </a:cxn>
                <a:cxn ang="0">
                  <a:pos x="736" y="287"/>
                </a:cxn>
                <a:cxn ang="0">
                  <a:pos x="449" y="332"/>
                </a:cxn>
                <a:cxn ang="0">
                  <a:pos x="319" y="377"/>
                </a:cxn>
                <a:cxn ang="0">
                  <a:pos x="279" y="422"/>
                </a:cxn>
                <a:cxn ang="0">
                  <a:pos x="285" y="449"/>
                </a:cxn>
                <a:cxn ang="0">
                  <a:pos x="357" y="523"/>
                </a:cxn>
                <a:cxn ang="0">
                  <a:pos x="584" y="649"/>
                </a:cxn>
                <a:cxn ang="0">
                  <a:pos x="1125" y="914"/>
                </a:cxn>
                <a:cxn ang="0">
                  <a:pos x="1468" y="1112"/>
                </a:cxn>
                <a:cxn ang="0">
                  <a:pos x="1743" y="1325"/>
                </a:cxn>
                <a:cxn ang="0">
                  <a:pos x="1852" y="1439"/>
                </a:cxn>
                <a:cxn ang="0">
                  <a:pos x="1931" y="1547"/>
                </a:cxn>
                <a:cxn ang="0">
                  <a:pos x="2016" y="1734"/>
                </a:cxn>
                <a:cxn ang="0">
                  <a:pos x="2048" y="1971"/>
                </a:cxn>
                <a:cxn ang="0">
                  <a:pos x="1971" y="2333"/>
                </a:cxn>
                <a:cxn ang="0">
                  <a:pos x="1769" y="2714"/>
                </a:cxn>
                <a:cxn ang="0">
                  <a:pos x="1406" y="3181"/>
                </a:cxn>
                <a:cxn ang="0">
                  <a:pos x="572" y="3999"/>
                </a:cxn>
                <a:cxn ang="0">
                  <a:pos x="99" y="4320"/>
                </a:cxn>
                <a:cxn ang="0">
                  <a:pos x="119" y="4224"/>
                </a:cxn>
                <a:cxn ang="0">
                  <a:pos x="737" y="3691"/>
                </a:cxn>
                <a:cxn ang="0">
                  <a:pos x="1212" y="3229"/>
                </a:cxn>
                <a:cxn ang="0">
                  <a:pos x="1531" y="2863"/>
                </a:cxn>
                <a:cxn ang="0">
                  <a:pos x="1738" y="2569"/>
                </a:cxn>
                <a:cxn ang="0">
                  <a:pos x="1875" y="2302"/>
                </a:cxn>
                <a:cxn ang="0">
                  <a:pos x="1940" y="2090"/>
                </a:cxn>
                <a:cxn ang="0">
                  <a:pos x="1956" y="1900"/>
                </a:cxn>
                <a:cxn ang="0">
                  <a:pos x="1938" y="1753"/>
                </a:cxn>
                <a:cxn ang="0">
                  <a:pos x="1806" y="1471"/>
                </a:cxn>
                <a:cxn ang="0">
                  <a:pos x="1644" y="1295"/>
                </a:cxn>
                <a:cxn ang="0">
                  <a:pos x="1341" y="1066"/>
                </a:cxn>
                <a:cxn ang="0">
                  <a:pos x="947" y="846"/>
                </a:cxn>
                <a:cxn ang="0">
                  <a:pos x="467" y="609"/>
                </a:cxn>
                <a:cxn ang="0">
                  <a:pos x="301" y="505"/>
                </a:cxn>
                <a:cxn ang="0">
                  <a:pos x="249" y="438"/>
                </a:cxn>
                <a:cxn ang="0">
                  <a:pos x="269" y="391"/>
                </a:cxn>
                <a:cxn ang="0">
                  <a:pos x="395" y="337"/>
                </a:cxn>
                <a:cxn ang="0">
                  <a:pos x="579" y="303"/>
                </a:cxn>
                <a:cxn ang="0">
                  <a:pos x="1010" y="256"/>
                </a:cxn>
                <a:cxn ang="0">
                  <a:pos x="1154" y="225"/>
                </a:cxn>
                <a:cxn ang="0">
                  <a:pos x="1183" y="193"/>
                </a:cxn>
                <a:cxn ang="0">
                  <a:pos x="1105" y="157"/>
                </a:cxn>
                <a:cxn ang="0">
                  <a:pos x="847" y="97"/>
                </a:cxn>
                <a:cxn ang="0">
                  <a:pos x="649" y="50"/>
                </a:cxn>
                <a:cxn ang="0">
                  <a:pos x="608" y="31"/>
                </a:cxn>
                <a:cxn ang="0">
                  <a:pos x="660" y="13"/>
                </a:cxn>
              </a:cxnLst>
              <a:rect l="0" t="0" r="r" b="b"/>
              <a:pathLst>
                <a:path w="2048" h="4320">
                  <a:moveTo>
                    <a:pt x="867" y="0"/>
                  </a:moveTo>
                  <a:lnTo>
                    <a:pt x="867" y="0"/>
                  </a:lnTo>
                  <a:lnTo>
                    <a:pt x="871" y="0"/>
                  </a:lnTo>
                  <a:lnTo>
                    <a:pt x="871" y="0"/>
                  </a:lnTo>
                  <a:lnTo>
                    <a:pt x="874" y="0"/>
                  </a:lnTo>
                  <a:lnTo>
                    <a:pt x="874" y="0"/>
                  </a:lnTo>
                  <a:lnTo>
                    <a:pt x="878" y="0"/>
                  </a:lnTo>
                  <a:lnTo>
                    <a:pt x="878" y="0"/>
                  </a:lnTo>
                  <a:lnTo>
                    <a:pt x="880" y="0"/>
                  </a:lnTo>
                  <a:lnTo>
                    <a:pt x="880" y="0"/>
                  </a:lnTo>
                  <a:lnTo>
                    <a:pt x="781" y="4"/>
                  </a:lnTo>
                  <a:lnTo>
                    <a:pt x="781" y="4"/>
                  </a:lnTo>
                  <a:lnTo>
                    <a:pt x="703" y="9"/>
                  </a:lnTo>
                  <a:lnTo>
                    <a:pt x="703" y="9"/>
                  </a:lnTo>
                  <a:lnTo>
                    <a:pt x="672" y="13"/>
                  </a:lnTo>
                  <a:lnTo>
                    <a:pt x="649" y="18"/>
                  </a:lnTo>
                  <a:lnTo>
                    <a:pt x="649" y="18"/>
                  </a:lnTo>
                  <a:lnTo>
                    <a:pt x="633" y="22"/>
                  </a:lnTo>
                  <a:lnTo>
                    <a:pt x="627" y="25"/>
                  </a:lnTo>
                  <a:lnTo>
                    <a:pt x="624" y="27"/>
                  </a:lnTo>
                  <a:lnTo>
                    <a:pt x="624" y="27"/>
                  </a:lnTo>
                  <a:lnTo>
                    <a:pt x="622" y="29"/>
                  </a:lnTo>
                  <a:lnTo>
                    <a:pt x="622" y="29"/>
                  </a:lnTo>
                  <a:lnTo>
                    <a:pt x="624" y="32"/>
                  </a:lnTo>
                  <a:lnTo>
                    <a:pt x="624" y="32"/>
                  </a:lnTo>
                  <a:lnTo>
                    <a:pt x="626" y="36"/>
                  </a:lnTo>
                  <a:lnTo>
                    <a:pt x="626" y="36"/>
                  </a:lnTo>
                  <a:lnTo>
                    <a:pt x="631" y="38"/>
                  </a:lnTo>
                  <a:lnTo>
                    <a:pt x="631" y="38"/>
                  </a:lnTo>
                  <a:lnTo>
                    <a:pt x="645" y="45"/>
                  </a:lnTo>
                  <a:lnTo>
                    <a:pt x="663" y="52"/>
                  </a:lnTo>
                  <a:lnTo>
                    <a:pt x="663" y="52"/>
                  </a:lnTo>
                  <a:lnTo>
                    <a:pt x="718" y="65"/>
                  </a:lnTo>
                  <a:lnTo>
                    <a:pt x="718" y="65"/>
                  </a:lnTo>
                  <a:lnTo>
                    <a:pt x="788" y="81"/>
                  </a:lnTo>
                  <a:lnTo>
                    <a:pt x="788" y="81"/>
                  </a:lnTo>
                  <a:lnTo>
                    <a:pt x="865" y="97"/>
                  </a:lnTo>
                  <a:lnTo>
                    <a:pt x="865" y="97"/>
                  </a:lnTo>
                  <a:lnTo>
                    <a:pt x="954" y="115"/>
                  </a:lnTo>
                  <a:lnTo>
                    <a:pt x="954" y="115"/>
                  </a:lnTo>
                  <a:lnTo>
                    <a:pt x="1044" y="135"/>
                  </a:lnTo>
                  <a:lnTo>
                    <a:pt x="1044" y="135"/>
                  </a:lnTo>
                  <a:lnTo>
                    <a:pt x="1087" y="146"/>
                  </a:lnTo>
                  <a:lnTo>
                    <a:pt x="1125" y="157"/>
                  </a:lnTo>
                  <a:lnTo>
                    <a:pt x="1125" y="157"/>
                  </a:lnTo>
                  <a:lnTo>
                    <a:pt x="1159" y="168"/>
                  </a:lnTo>
                  <a:lnTo>
                    <a:pt x="1184" y="180"/>
                  </a:lnTo>
                  <a:lnTo>
                    <a:pt x="1184" y="180"/>
                  </a:lnTo>
                  <a:lnTo>
                    <a:pt x="1194" y="184"/>
                  </a:lnTo>
                  <a:lnTo>
                    <a:pt x="1194" y="184"/>
                  </a:lnTo>
                  <a:lnTo>
                    <a:pt x="1199" y="189"/>
                  </a:lnTo>
                  <a:lnTo>
                    <a:pt x="1199" y="189"/>
                  </a:lnTo>
                  <a:lnTo>
                    <a:pt x="1204" y="193"/>
                  </a:lnTo>
                  <a:lnTo>
                    <a:pt x="1204" y="193"/>
                  </a:lnTo>
                  <a:lnTo>
                    <a:pt x="1206" y="197"/>
                  </a:lnTo>
                  <a:lnTo>
                    <a:pt x="1206" y="197"/>
                  </a:lnTo>
                  <a:lnTo>
                    <a:pt x="1208" y="204"/>
                  </a:lnTo>
                  <a:lnTo>
                    <a:pt x="1206" y="209"/>
                  </a:lnTo>
                  <a:lnTo>
                    <a:pt x="1201" y="215"/>
                  </a:lnTo>
                  <a:lnTo>
                    <a:pt x="1192" y="220"/>
                  </a:lnTo>
                  <a:lnTo>
                    <a:pt x="1192" y="220"/>
                  </a:lnTo>
                  <a:lnTo>
                    <a:pt x="1181" y="225"/>
                  </a:lnTo>
                  <a:lnTo>
                    <a:pt x="1165" y="231"/>
                  </a:lnTo>
                  <a:lnTo>
                    <a:pt x="1127" y="240"/>
                  </a:lnTo>
                  <a:lnTo>
                    <a:pt x="1127" y="240"/>
                  </a:lnTo>
                  <a:lnTo>
                    <a:pt x="1073" y="251"/>
                  </a:lnTo>
                  <a:lnTo>
                    <a:pt x="1008" y="260"/>
                  </a:lnTo>
                  <a:lnTo>
                    <a:pt x="1008" y="260"/>
                  </a:lnTo>
                  <a:lnTo>
                    <a:pt x="928" y="269"/>
                  </a:lnTo>
                  <a:lnTo>
                    <a:pt x="837" y="278"/>
                  </a:lnTo>
                  <a:lnTo>
                    <a:pt x="837" y="278"/>
                  </a:lnTo>
                  <a:lnTo>
                    <a:pt x="736" y="287"/>
                  </a:lnTo>
                  <a:lnTo>
                    <a:pt x="644" y="297"/>
                  </a:lnTo>
                  <a:lnTo>
                    <a:pt x="644" y="297"/>
                  </a:lnTo>
                  <a:lnTo>
                    <a:pt x="559" y="310"/>
                  </a:lnTo>
                  <a:lnTo>
                    <a:pt x="483" y="325"/>
                  </a:lnTo>
                  <a:lnTo>
                    <a:pt x="483" y="325"/>
                  </a:lnTo>
                  <a:lnTo>
                    <a:pt x="449" y="332"/>
                  </a:lnTo>
                  <a:lnTo>
                    <a:pt x="416" y="339"/>
                  </a:lnTo>
                  <a:lnTo>
                    <a:pt x="388" y="348"/>
                  </a:lnTo>
                  <a:lnTo>
                    <a:pt x="362" y="357"/>
                  </a:lnTo>
                  <a:lnTo>
                    <a:pt x="362" y="357"/>
                  </a:lnTo>
                  <a:lnTo>
                    <a:pt x="339" y="366"/>
                  </a:lnTo>
                  <a:lnTo>
                    <a:pt x="319" y="377"/>
                  </a:lnTo>
                  <a:lnTo>
                    <a:pt x="303" y="388"/>
                  </a:lnTo>
                  <a:lnTo>
                    <a:pt x="292" y="398"/>
                  </a:lnTo>
                  <a:lnTo>
                    <a:pt x="292" y="398"/>
                  </a:lnTo>
                  <a:lnTo>
                    <a:pt x="285" y="411"/>
                  </a:lnTo>
                  <a:lnTo>
                    <a:pt x="285" y="411"/>
                  </a:lnTo>
                  <a:lnTo>
                    <a:pt x="279" y="422"/>
                  </a:lnTo>
                  <a:lnTo>
                    <a:pt x="279" y="422"/>
                  </a:lnTo>
                  <a:lnTo>
                    <a:pt x="279" y="429"/>
                  </a:lnTo>
                  <a:lnTo>
                    <a:pt x="279" y="435"/>
                  </a:lnTo>
                  <a:lnTo>
                    <a:pt x="279" y="435"/>
                  </a:lnTo>
                  <a:lnTo>
                    <a:pt x="285" y="449"/>
                  </a:lnTo>
                  <a:lnTo>
                    <a:pt x="285" y="449"/>
                  </a:lnTo>
                  <a:lnTo>
                    <a:pt x="292" y="463"/>
                  </a:lnTo>
                  <a:lnTo>
                    <a:pt x="305" y="478"/>
                  </a:lnTo>
                  <a:lnTo>
                    <a:pt x="319" y="492"/>
                  </a:lnTo>
                  <a:lnTo>
                    <a:pt x="335" y="507"/>
                  </a:lnTo>
                  <a:lnTo>
                    <a:pt x="335" y="507"/>
                  </a:lnTo>
                  <a:lnTo>
                    <a:pt x="357" y="523"/>
                  </a:lnTo>
                  <a:lnTo>
                    <a:pt x="382" y="539"/>
                  </a:lnTo>
                  <a:lnTo>
                    <a:pt x="438" y="573"/>
                  </a:lnTo>
                  <a:lnTo>
                    <a:pt x="438" y="573"/>
                  </a:lnTo>
                  <a:lnTo>
                    <a:pt x="507" y="609"/>
                  </a:lnTo>
                  <a:lnTo>
                    <a:pt x="584" y="649"/>
                  </a:lnTo>
                  <a:lnTo>
                    <a:pt x="584" y="649"/>
                  </a:lnTo>
                  <a:lnTo>
                    <a:pt x="764" y="737"/>
                  </a:lnTo>
                  <a:lnTo>
                    <a:pt x="764" y="737"/>
                  </a:lnTo>
                  <a:lnTo>
                    <a:pt x="876" y="790"/>
                  </a:lnTo>
                  <a:lnTo>
                    <a:pt x="995" y="847"/>
                  </a:lnTo>
                  <a:lnTo>
                    <a:pt x="995" y="847"/>
                  </a:lnTo>
                  <a:lnTo>
                    <a:pt x="1125" y="914"/>
                  </a:lnTo>
                  <a:lnTo>
                    <a:pt x="1192" y="948"/>
                  </a:lnTo>
                  <a:lnTo>
                    <a:pt x="1257" y="984"/>
                  </a:lnTo>
                  <a:lnTo>
                    <a:pt x="1257" y="984"/>
                  </a:lnTo>
                  <a:lnTo>
                    <a:pt x="1329" y="1026"/>
                  </a:lnTo>
                  <a:lnTo>
                    <a:pt x="1399" y="1067"/>
                  </a:lnTo>
                  <a:lnTo>
                    <a:pt x="1468" y="1112"/>
                  </a:lnTo>
                  <a:lnTo>
                    <a:pt x="1536" y="1158"/>
                  </a:lnTo>
                  <a:lnTo>
                    <a:pt x="1536" y="1158"/>
                  </a:lnTo>
                  <a:lnTo>
                    <a:pt x="1608" y="1212"/>
                  </a:lnTo>
                  <a:lnTo>
                    <a:pt x="1677" y="1268"/>
                  </a:lnTo>
                  <a:lnTo>
                    <a:pt x="1711" y="1296"/>
                  </a:lnTo>
                  <a:lnTo>
                    <a:pt x="1743" y="1325"/>
                  </a:lnTo>
                  <a:lnTo>
                    <a:pt x="1776" y="1356"/>
                  </a:lnTo>
                  <a:lnTo>
                    <a:pt x="1806" y="1387"/>
                  </a:lnTo>
                  <a:lnTo>
                    <a:pt x="1806" y="1387"/>
                  </a:lnTo>
                  <a:lnTo>
                    <a:pt x="1830" y="1412"/>
                  </a:lnTo>
                  <a:lnTo>
                    <a:pt x="1852" y="1439"/>
                  </a:lnTo>
                  <a:lnTo>
                    <a:pt x="1852" y="1439"/>
                  </a:lnTo>
                  <a:lnTo>
                    <a:pt x="1873" y="1464"/>
                  </a:lnTo>
                  <a:lnTo>
                    <a:pt x="1893" y="1491"/>
                  </a:lnTo>
                  <a:lnTo>
                    <a:pt x="1893" y="1491"/>
                  </a:lnTo>
                  <a:lnTo>
                    <a:pt x="1913" y="1518"/>
                  </a:lnTo>
                  <a:lnTo>
                    <a:pt x="1931" y="1547"/>
                  </a:lnTo>
                  <a:lnTo>
                    <a:pt x="1931" y="1547"/>
                  </a:lnTo>
                  <a:lnTo>
                    <a:pt x="1947" y="1574"/>
                  </a:lnTo>
                  <a:lnTo>
                    <a:pt x="1963" y="1605"/>
                  </a:lnTo>
                  <a:lnTo>
                    <a:pt x="1963" y="1605"/>
                  </a:lnTo>
                  <a:lnTo>
                    <a:pt x="1983" y="1646"/>
                  </a:lnTo>
                  <a:lnTo>
                    <a:pt x="2001" y="1689"/>
                  </a:lnTo>
                  <a:lnTo>
                    <a:pt x="2016" y="1734"/>
                  </a:lnTo>
                  <a:lnTo>
                    <a:pt x="2028" y="1780"/>
                  </a:lnTo>
                  <a:lnTo>
                    <a:pt x="2037" y="1826"/>
                  </a:lnTo>
                  <a:lnTo>
                    <a:pt x="2044" y="1873"/>
                  </a:lnTo>
                  <a:lnTo>
                    <a:pt x="2048" y="1922"/>
                  </a:lnTo>
                  <a:lnTo>
                    <a:pt x="2048" y="1971"/>
                  </a:lnTo>
                  <a:lnTo>
                    <a:pt x="2048" y="1971"/>
                  </a:lnTo>
                  <a:lnTo>
                    <a:pt x="2044" y="2027"/>
                  </a:lnTo>
                  <a:lnTo>
                    <a:pt x="2037" y="2084"/>
                  </a:lnTo>
                  <a:lnTo>
                    <a:pt x="2026" y="2144"/>
                  </a:lnTo>
                  <a:lnTo>
                    <a:pt x="2012" y="2205"/>
                  </a:lnTo>
                  <a:lnTo>
                    <a:pt x="1994" y="2268"/>
                  </a:lnTo>
                  <a:lnTo>
                    <a:pt x="1971" y="2333"/>
                  </a:lnTo>
                  <a:lnTo>
                    <a:pt x="1944" y="2398"/>
                  </a:lnTo>
                  <a:lnTo>
                    <a:pt x="1913" y="2465"/>
                  </a:lnTo>
                  <a:lnTo>
                    <a:pt x="1913" y="2465"/>
                  </a:lnTo>
                  <a:lnTo>
                    <a:pt x="1871" y="2546"/>
                  </a:lnTo>
                  <a:lnTo>
                    <a:pt x="1823" y="2627"/>
                  </a:lnTo>
                  <a:lnTo>
                    <a:pt x="1769" y="2714"/>
                  </a:lnTo>
                  <a:lnTo>
                    <a:pt x="1709" y="2800"/>
                  </a:lnTo>
                  <a:lnTo>
                    <a:pt x="1644" y="2892"/>
                  </a:lnTo>
                  <a:lnTo>
                    <a:pt x="1570" y="2984"/>
                  </a:lnTo>
                  <a:lnTo>
                    <a:pt x="1491" y="3081"/>
                  </a:lnTo>
                  <a:lnTo>
                    <a:pt x="1406" y="3181"/>
                  </a:lnTo>
                  <a:lnTo>
                    <a:pt x="1406" y="3181"/>
                  </a:lnTo>
                  <a:lnTo>
                    <a:pt x="1294" y="3303"/>
                  </a:lnTo>
                  <a:lnTo>
                    <a:pt x="1172" y="3431"/>
                  </a:lnTo>
                  <a:lnTo>
                    <a:pt x="1038" y="3565"/>
                  </a:lnTo>
                  <a:lnTo>
                    <a:pt x="894" y="3703"/>
                  </a:lnTo>
                  <a:lnTo>
                    <a:pt x="739" y="3848"/>
                  </a:lnTo>
                  <a:lnTo>
                    <a:pt x="572" y="3999"/>
                  </a:lnTo>
                  <a:lnTo>
                    <a:pt x="391" y="4156"/>
                  </a:lnTo>
                  <a:lnTo>
                    <a:pt x="198" y="4320"/>
                  </a:lnTo>
                  <a:lnTo>
                    <a:pt x="198" y="4320"/>
                  </a:lnTo>
                  <a:lnTo>
                    <a:pt x="148" y="4320"/>
                  </a:lnTo>
                  <a:lnTo>
                    <a:pt x="148" y="4320"/>
                  </a:lnTo>
                  <a:lnTo>
                    <a:pt x="99" y="4320"/>
                  </a:lnTo>
                  <a:lnTo>
                    <a:pt x="99" y="4320"/>
                  </a:lnTo>
                  <a:lnTo>
                    <a:pt x="50" y="4320"/>
                  </a:lnTo>
                  <a:lnTo>
                    <a:pt x="50" y="4320"/>
                  </a:lnTo>
                  <a:lnTo>
                    <a:pt x="0" y="4320"/>
                  </a:lnTo>
                  <a:lnTo>
                    <a:pt x="0" y="4320"/>
                  </a:lnTo>
                  <a:lnTo>
                    <a:pt x="119" y="4224"/>
                  </a:lnTo>
                  <a:lnTo>
                    <a:pt x="233" y="4131"/>
                  </a:lnTo>
                  <a:lnTo>
                    <a:pt x="341" y="4039"/>
                  </a:lnTo>
                  <a:lnTo>
                    <a:pt x="447" y="3949"/>
                  </a:lnTo>
                  <a:lnTo>
                    <a:pt x="548" y="3860"/>
                  </a:lnTo>
                  <a:lnTo>
                    <a:pt x="644" y="3775"/>
                  </a:lnTo>
                  <a:lnTo>
                    <a:pt x="737" y="3691"/>
                  </a:lnTo>
                  <a:lnTo>
                    <a:pt x="826" y="3610"/>
                  </a:lnTo>
                  <a:lnTo>
                    <a:pt x="910" y="3530"/>
                  </a:lnTo>
                  <a:lnTo>
                    <a:pt x="992" y="3453"/>
                  </a:lnTo>
                  <a:lnTo>
                    <a:pt x="1069" y="3377"/>
                  </a:lnTo>
                  <a:lnTo>
                    <a:pt x="1143" y="3301"/>
                  </a:lnTo>
                  <a:lnTo>
                    <a:pt x="1212" y="3229"/>
                  </a:lnTo>
                  <a:lnTo>
                    <a:pt x="1278" y="3159"/>
                  </a:lnTo>
                  <a:lnTo>
                    <a:pt x="1341" y="3090"/>
                  </a:lnTo>
                  <a:lnTo>
                    <a:pt x="1401" y="3024"/>
                  </a:lnTo>
                  <a:lnTo>
                    <a:pt x="1401" y="3024"/>
                  </a:lnTo>
                  <a:lnTo>
                    <a:pt x="1489" y="2915"/>
                  </a:lnTo>
                  <a:lnTo>
                    <a:pt x="1531" y="2863"/>
                  </a:lnTo>
                  <a:lnTo>
                    <a:pt x="1570" y="2813"/>
                  </a:lnTo>
                  <a:lnTo>
                    <a:pt x="1608" y="2762"/>
                  </a:lnTo>
                  <a:lnTo>
                    <a:pt x="1644" y="2712"/>
                  </a:lnTo>
                  <a:lnTo>
                    <a:pt x="1677" y="2663"/>
                  </a:lnTo>
                  <a:lnTo>
                    <a:pt x="1709" y="2616"/>
                  </a:lnTo>
                  <a:lnTo>
                    <a:pt x="1738" y="2569"/>
                  </a:lnTo>
                  <a:lnTo>
                    <a:pt x="1765" y="2522"/>
                  </a:lnTo>
                  <a:lnTo>
                    <a:pt x="1792" y="2477"/>
                  </a:lnTo>
                  <a:lnTo>
                    <a:pt x="1815" y="2432"/>
                  </a:lnTo>
                  <a:lnTo>
                    <a:pt x="1837" y="2387"/>
                  </a:lnTo>
                  <a:lnTo>
                    <a:pt x="1857" y="2344"/>
                  </a:lnTo>
                  <a:lnTo>
                    <a:pt x="1875" y="2302"/>
                  </a:lnTo>
                  <a:lnTo>
                    <a:pt x="1891" y="2261"/>
                  </a:lnTo>
                  <a:lnTo>
                    <a:pt x="1891" y="2261"/>
                  </a:lnTo>
                  <a:lnTo>
                    <a:pt x="1915" y="2191"/>
                  </a:lnTo>
                  <a:lnTo>
                    <a:pt x="1924" y="2156"/>
                  </a:lnTo>
                  <a:lnTo>
                    <a:pt x="1933" y="2124"/>
                  </a:lnTo>
                  <a:lnTo>
                    <a:pt x="1940" y="2090"/>
                  </a:lnTo>
                  <a:lnTo>
                    <a:pt x="1945" y="2057"/>
                  </a:lnTo>
                  <a:lnTo>
                    <a:pt x="1951" y="2025"/>
                  </a:lnTo>
                  <a:lnTo>
                    <a:pt x="1953" y="1994"/>
                  </a:lnTo>
                  <a:lnTo>
                    <a:pt x="1956" y="1962"/>
                  </a:lnTo>
                  <a:lnTo>
                    <a:pt x="1956" y="1931"/>
                  </a:lnTo>
                  <a:lnTo>
                    <a:pt x="1956" y="1900"/>
                  </a:lnTo>
                  <a:lnTo>
                    <a:pt x="1956" y="1870"/>
                  </a:lnTo>
                  <a:lnTo>
                    <a:pt x="1953" y="1839"/>
                  </a:lnTo>
                  <a:lnTo>
                    <a:pt x="1949" y="1810"/>
                  </a:lnTo>
                  <a:lnTo>
                    <a:pt x="1944" y="1781"/>
                  </a:lnTo>
                  <a:lnTo>
                    <a:pt x="1938" y="1753"/>
                  </a:lnTo>
                  <a:lnTo>
                    <a:pt x="1938" y="1753"/>
                  </a:lnTo>
                  <a:lnTo>
                    <a:pt x="1925" y="1704"/>
                  </a:lnTo>
                  <a:lnTo>
                    <a:pt x="1907" y="1655"/>
                  </a:lnTo>
                  <a:lnTo>
                    <a:pt x="1888" y="1608"/>
                  </a:lnTo>
                  <a:lnTo>
                    <a:pt x="1864" y="1561"/>
                  </a:lnTo>
                  <a:lnTo>
                    <a:pt x="1837" y="1516"/>
                  </a:lnTo>
                  <a:lnTo>
                    <a:pt x="1806" y="1471"/>
                  </a:lnTo>
                  <a:lnTo>
                    <a:pt x="1774" y="1428"/>
                  </a:lnTo>
                  <a:lnTo>
                    <a:pt x="1736" y="1385"/>
                  </a:lnTo>
                  <a:lnTo>
                    <a:pt x="1736" y="1385"/>
                  </a:lnTo>
                  <a:lnTo>
                    <a:pt x="1707" y="1354"/>
                  </a:lnTo>
                  <a:lnTo>
                    <a:pt x="1677" y="1323"/>
                  </a:lnTo>
                  <a:lnTo>
                    <a:pt x="1644" y="1295"/>
                  </a:lnTo>
                  <a:lnTo>
                    <a:pt x="1612" y="1266"/>
                  </a:lnTo>
                  <a:lnTo>
                    <a:pt x="1545" y="1210"/>
                  </a:lnTo>
                  <a:lnTo>
                    <a:pt x="1475" y="1156"/>
                  </a:lnTo>
                  <a:lnTo>
                    <a:pt x="1475" y="1156"/>
                  </a:lnTo>
                  <a:lnTo>
                    <a:pt x="1410" y="1111"/>
                  </a:lnTo>
                  <a:lnTo>
                    <a:pt x="1341" y="1066"/>
                  </a:lnTo>
                  <a:lnTo>
                    <a:pt x="1273" y="1024"/>
                  </a:lnTo>
                  <a:lnTo>
                    <a:pt x="1204" y="983"/>
                  </a:lnTo>
                  <a:lnTo>
                    <a:pt x="1204" y="983"/>
                  </a:lnTo>
                  <a:lnTo>
                    <a:pt x="1139" y="947"/>
                  </a:lnTo>
                  <a:lnTo>
                    <a:pt x="1075" y="912"/>
                  </a:lnTo>
                  <a:lnTo>
                    <a:pt x="947" y="846"/>
                  </a:lnTo>
                  <a:lnTo>
                    <a:pt x="947" y="846"/>
                  </a:lnTo>
                  <a:lnTo>
                    <a:pt x="719" y="736"/>
                  </a:lnTo>
                  <a:lnTo>
                    <a:pt x="719" y="736"/>
                  </a:lnTo>
                  <a:lnTo>
                    <a:pt x="543" y="647"/>
                  </a:lnTo>
                  <a:lnTo>
                    <a:pt x="543" y="647"/>
                  </a:lnTo>
                  <a:lnTo>
                    <a:pt x="467" y="609"/>
                  </a:lnTo>
                  <a:lnTo>
                    <a:pt x="400" y="572"/>
                  </a:lnTo>
                  <a:lnTo>
                    <a:pt x="400" y="572"/>
                  </a:lnTo>
                  <a:lnTo>
                    <a:pt x="344" y="537"/>
                  </a:lnTo>
                  <a:lnTo>
                    <a:pt x="321" y="521"/>
                  </a:lnTo>
                  <a:lnTo>
                    <a:pt x="301" y="505"/>
                  </a:lnTo>
                  <a:lnTo>
                    <a:pt x="301" y="505"/>
                  </a:lnTo>
                  <a:lnTo>
                    <a:pt x="283" y="490"/>
                  </a:lnTo>
                  <a:lnTo>
                    <a:pt x="270" y="476"/>
                  </a:lnTo>
                  <a:lnTo>
                    <a:pt x="260" y="462"/>
                  </a:lnTo>
                  <a:lnTo>
                    <a:pt x="251" y="447"/>
                  </a:lnTo>
                  <a:lnTo>
                    <a:pt x="251" y="447"/>
                  </a:lnTo>
                  <a:lnTo>
                    <a:pt x="249" y="438"/>
                  </a:lnTo>
                  <a:lnTo>
                    <a:pt x="247" y="429"/>
                  </a:lnTo>
                  <a:lnTo>
                    <a:pt x="249" y="422"/>
                  </a:lnTo>
                  <a:lnTo>
                    <a:pt x="251" y="413"/>
                  </a:lnTo>
                  <a:lnTo>
                    <a:pt x="254" y="406"/>
                  </a:lnTo>
                  <a:lnTo>
                    <a:pt x="260" y="398"/>
                  </a:lnTo>
                  <a:lnTo>
                    <a:pt x="269" y="391"/>
                  </a:lnTo>
                  <a:lnTo>
                    <a:pt x="278" y="384"/>
                  </a:lnTo>
                  <a:lnTo>
                    <a:pt x="278" y="384"/>
                  </a:lnTo>
                  <a:lnTo>
                    <a:pt x="297" y="371"/>
                  </a:lnTo>
                  <a:lnTo>
                    <a:pt x="325" y="359"/>
                  </a:lnTo>
                  <a:lnTo>
                    <a:pt x="357" y="348"/>
                  </a:lnTo>
                  <a:lnTo>
                    <a:pt x="395" y="337"/>
                  </a:lnTo>
                  <a:lnTo>
                    <a:pt x="395" y="337"/>
                  </a:lnTo>
                  <a:lnTo>
                    <a:pt x="434" y="328"/>
                  </a:lnTo>
                  <a:lnTo>
                    <a:pt x="478" y="319"/>
                  </a:lnTo>
                  <a:lnTo>
                    <a:pt x="526" y="310"/>
                  </a:lnTo>
                  <a:lnTo>
                    <a:pt x="579" y="303"/>
                  </a:lnTo>
                  <a:lnTo>
                    <a:pt x="579" y="303"/>
                  </a:lnTo>
                  <a:lnTo>
                    <a:pt x="689" y="288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919" y="267"/>
                  </a:lnTo>
                  <a:lnTo>
                    <a:pt x="1010" y="256"/>
                  </a:lnTo>
                  <a:lnTo>
                    <a:pt x="1010" y="256"/>
                  </a:lnTo>
                  <a:lnTo>
                    <a:pt x="1082" y="243"/>
                  </a:lnTo>
                  <a:lnTo>
                    <a:pt x="1111" y="238"/>
                  </a:lnTo>
                  <a:lnTo>
                    <a:pt x="1134" y="233"/>
                  </a:lnTo>
                  <a:lnTo>
                    <a:pt x="1134" y="233"/>
                  </a:lnTo>
                  <a:lnTo>
                    <a:pt x="1154" y="225"/>
                  </a:lnTo>
                  <a:lnTo>
                    <a:pt x="1168" y="220"/>
                  </a:lnTo>
                  <a:lnTo>
                    <a:pt x="1179" y="213"/>
                  </a:lnTo>
                  <a:lnTo>
                    <a:pt x="1184" y="207"/>
                  </a:lnTo>
                  <a:lnTo>
                    <a:pt x="1184" y="207"/>
                  </a:lnTo>
                  <a:lnTo>
                    <a:pt x="1186" y="200"/>
                  </a:lnTo>
                  <a:lnTo>
                    <a:pt x="1183" y="193"/>
                  </a:lnTo>
                  <a:lnTo>
                    <a:pt x="1177" y="186"/>
                  </a:lnTo>
                  <a:lnTo>
                    <a:pt x="1165" y="180"/>
                  </a:lnTo>
                  <a:lnTo>
                    <a:pt x="1165" y="180"/>
                  </a:lnTo>
                  <a:lnTo>
                    <a:pt x="1139" y="168"/>
                  </a:lnTo>
                  <a:lnTo>
                    <a:pt x="1105" y="157"/>
                  </a:lnTo>
                  <a:lnTo>
                    <a:pt x="1105" y="157"/>
                  </a:lnTo>
                  <a:lnTo>
                    <a:pt x="1067" y="146"/>
                  </a:lnTo>
                  <a:lnTo>
                    <a:pt x="1026" y="135"/>
                  </a:lnTo>
                  <a:lnTo>
                    <a:pt x="1026" y="135"/>
                  </a:lnTo>
                  <a:lnTo>
                    <a:pt x="936" y="115"/>
                  </a:lnTo>
                  <a:lnTo>
                    <a:pt x="936" y="115"/>
                  </a:lnTo>
                  <a:lnTo>
                    <a:pt x="847" y="97"/>
                  </a:lnTo>
                  <a:lnTo>
                    <a:pt x="847" y="97"/>
                  </a:lnTo>
                  <a:lnTo>
                    <a:pt x="770" y="81"/>
                  </a:lnTo>
                  <a:lnTo>
                    <a:pt x="770" y="81"/>
                  </a:lnTo>
                  <a:lnTo>
                    <a:pt x="701" y="65"/>
                  </a:lnTo>
                  <a:lnTo>
                    <a:pt x="701" y="65"/>
                  </a:lnTo>
                  <a:lnTo>
                    <a:pt x="649" y="50"/>
                  </a:lnTo>
                  <a:lnTo>
                    <a:pt x="649" y="50"/>
                  </a:lnTo>
                  <a:lnTo>
                    <a:pt x="629" y="45"/>
                  </a:lnTo>
                  <a:lnTo>
                    <a:pt x="615" y="38"/>
                  </a:lnTo>
                  <a:lnTo>
                    <a:pt x="615" y="38"/>
                  </a:lnTo>
                  <a:lnTo>
                    <a:pt x="609" y="34"/>
                  </a:lnTo>
                  <a:lnTo>
                    <a:pt x="608" y="31"/>
                  </a:lnTo>
                  <a:lnTo>
                    <a:pt x="609" y="27"/>
                  </a:lnTo>
                  <a:lnTo>
                    <a:pt x="613" y="23"/>
                  </a:lnTo>
                  <a:lnTo>
                    <a:pt x="613" y="23"/>
                  </a:lnTo>
                  <a:lnTo>
                    <a:pt x="620" y="20"/>
                  </a:lnTo>
                  <a:lnTo>
                    <a:pt x="631" y="18"/>
                  </a:lnTo>
                  <a:lnTo>
                    <a:pt x="660" y="13"/>
                  </a:lnTo>
                  <a:lnTo>
                    <a:pt x="660" y="13"/>
                  </a:lnTo>
                  <a:lnTo>
                    <a:pt x="700" y="9"/>
                  </a:lnTo>
                  <a:lnTo>
                    <a:pt x="746" y="5"/>
                  </a:lnTo>
                  <a:lnTo>
                    <a:pt x="746" y="5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auto">
            <a:xfrm>
              <a:off x="2973388" y="0"/>
              <a:ext cx="3251200" cy="6858000"/>
            </a:xfrm>
            <a:custGeom>
              <a:avLst/>
              <a:gdLst/>
              <a:ahLst/>
              <a:cxnLst>
                <a:cxn ang="0">
                  <a:pos x="874" y="0"/>
                </a:cxn>
                <a:cxn ang="0">
                  <a:pos x="781" y="4"/>
                </a:cxn>
                <a:cxn ang="0">
                  <a:pos x="633" y="22"/>
                </a:cxn>
                <a:cxn ang="0">
                  <a:pos x="624" y="32"/>
                </a:cxn>
                <a:cxn ang="0">
                  <a:pos x="645" y="45"/>
                </a:cxn>
                <a:cxn ang="0">
                  <a:pos x="788" y="81"/>
                </a:cxn>
                <a:cxn ang="0">
                  <a:pos x="1044" y="135"/>
                </a:cxn>
                <a:cxn ang="0">
                  <a:pos x="1184" y="180"/>
                </a:cxn>
                <a:cxn ang="0">
                  <a:pos x="1204" y="193"/>
                </a:cxn>
                <a:cxn ang="0">
                  <a:pos x="1192" y="220"/>
                </a:cxn>
                <a:cxn ang="0">
                  <a:pos x="1073" y="251"/>
                </a:cxn>
                <a:cxn ang="0">
                  <a:pos x="736" y="287"/>
                </a:cxn>
                <a:cxn ang="0">
                  <a:pos x="449" y="332"/>
                </a:cxn>
                <a:cxn ang="0">
                  <a:pos x="319" y="377"/>
                </a:cxn>
                <a:cxn ang="0">
                  <a:pos x="279" y="422"/>
                </a:cxn>
                <a:cxn ang="0">
                  <a:pos x="285" y="449"/>
                </a:cxn>
                <a:cxn ang="0">
                  <a:pos x="357" y="523"/>
                </a:cxn>
                <a:cxn ang="0">
                  <a:pos x="584" y="649"/>
                </a:cxn>
                <a:cxn ang="0">
                  <a:pos x="1125" y="914"/>
                </a:cxn>
                <a:cxn ang="0">
                  <a:pos x="1468" y="1112"/>
                </a:cxn>
                <a:cxn ang="0">
                  <a:pos x="1743" y="1325"/>
                </a:cxn>
                <a:cxn ang="0">
                  <a:pos x="1852" y="1439"/>
                </a:cxn>
                <a:cxn ang="0">
                  <a:pos x="1931" y="1547"/>
                </a:cxn>
                <a:cxn ang="0">
                  <a:pos x="2016" y="1734"/>
                </a:cxn>
                <a:cxn ang="0">
                  <a:pos x="2048" y="1971"/>
                </a:cxn>
                <a:cxn ang="0">
                  <a:pos x="1971" y="2333"/>
                </a:cxn>
                <a:cxn ang="0">
                  <a:pos x="1769" y="2714"/>
                </a:cxn>
                <a:cxn ang="0">
                  <a:pos x="1406" y="3181"/>
                </a:cxn>
                <a:cxn ang="0">
                  <a:pos x="572" y="3999"/>
                </a:cxn>
                <a:cxn ang="0">
                  <a:pos x="99" y="4320"/>
                </a:cxn>
                <a:cxn ang="0">
                  <a:pos x="119" y="4224"/>
                </a:cxn>
                <a:cxn ang="0">
                  <a:pos x="737" y="3691"/>
                </a:cxn>
                <a:cxn ang="0">
                  <a:pos x="1212" y="3229"/>
                </a:cxn>
                <a:cxn ang="0">
                  <a:pos x="1531" y="2863"/>
                </a:cxn>
                <a:cxn ang="0">
                  <a:pos x="1738" y="2569"/>
                </a:cxn>
                <a:cxn ang="0">
                  <a:pos x="1875" y="2302"/>
                </a:cxn>
                <a:cxn ang="0">
                  <a:pos x="1940" y="2090"/>
                </a:cxn>
                <a:cxn ang="0">
                  <a:pos x="1956" y="1900"/>
                </a:cxn>
                <a:cxn ang="0">
                  <a:pos x="1938" y="1753"/>
                </a:cxn>
                <a:cxn ang="0">
                  <a:pos x="1806" y="1471"/>
                </a:cxn>
                <a:cxn ang="0">
                  <a:pos x="1644" y="1295"/>
                </a:cxn>
                <a:cxn ang="0">
                  <a:pos x="1341" y="1066"/>
                </a:cxn>
                <a:cxn ang="0">
                  <a:pos x="947" y="846"/>
                </a:cxn>
                <a:cxn ang="0">
                  <a:pos x="467" y="609"/>
                </a:cxn>
                <a:cxn ang="0">
                  <a:pos x="301" y="505"/>
                </a:cxn>
                <a:cxn ang="0">
                  <a:pos x="249" y="438"/>
                </a:cxn>
                <a:cxn ang="0">
                  <a:pos x="269" y="391"/>
                </a:cxn>
                <a:cxn ang="0">
                  <a:pos x="395" y="337"/>
                </a:cxn>
                <a:cxn ang="0">
                  <a:pos x="579" y="303"/>
                </a:cxn>
                <a:cxn ang="0">
                  <a:pos x="1010" y="256"/>
                </a:cxn>
                <a:cxn ang="0">
                  <a:pos x="1154" y="225"/>
                </a:cxn>
                <a:cxn ang="0">
                  <a:pos x="1183" y="193"/>
                </a:cxn>
                <a:cxn ang="0">
                  <a:pos x="1105" y="157"/>
                </a:cxn>
                <a:cxn ang="0">
                  <a:pos x="847" y="97"/>
                </a:cxn>
                <a:cxn ang="0">
                  <a:pos x="649" y="50"/>
                </a:cxn>
                <a:cxn ang="0">
                  <a:pos x="608" y="31"/>
                </a:cxn>
                <a:cxn ang="0">
                  <a:pos x="660" y="13"/>
                </a:cxn>
              </a:cxnLst>
              <a:rect l="0" t="0" r="r" b="b"/>
              <a:pathLst>
                <a:path w="2048" h="4320">
                  <a:moveTo>
                    <a:pt x="867" y="0"/>
                  </a:moveTo>
                  <a:lnTo>
                    <a:pt x="867" y="0"/>
                  </a:lnTo>
                  <a:lnTo>
                    <a:pt x="871" y="0"/>
                  </a:lnTo>
                  <a:lnTo>
                    <a:pt x="871" y="0"/>
                  </a:lnTo>
                  <a:lnTo>
                    <a:pt x="874" y="0"/>
                  </a:lnTo>
                  <a:lnTo>
                    <a:pt x="874" y="0"/>
                  </a:lnTo>
                  <a:lnTo>
                    <a:pt x="878" y="0"/>
                  </a:lnTo>
                  <a:lnTo>
                    <a:pt x="878" y="0"/>
                  </a:lnTo>
                  <a:lnTo>
                    <a:pt x="880" y="0"/>
                  </a:lnTo>
                  <a:lnTo>
                    <a:pt x="880" y="0"/>
                  </a:lnTo>
                  <a:lnTo>
                    <a:pt x="781" y="4"/>
                  </a:lnTo>
                  <a:lnTo>
                    <a:pt x="781" y="4"/>
                  </a:lnTo>
                  <a:lnTo>
                    <a:pt x="703" y="9"/>
                  </a:lnTo>
                  <a:lnTo>
                    <a:pt x="703" y="9"/>
                  </a:lnTo>
                  <a:lnTo>
                    <a:pt x="672" y="13"/>
                  </a:lnTo>
                  <a:lnTo>
                    <a:pt x="649" y="18"/>
                  </a:lnTo>
                  <a:lnTo>
                    <a:pt x="649" y="18"/>
                  </a:lnTo>
                  <a:lnTo>
                    <a:pt x="633" y="22"/>
                  </a:lnTo>
                  <a:lnTo>
                    <a:pt x="627" y="25"/>
                  </a:lnTo>
                  <a:lnTo>
                    <a:pt x="624" y="27"/>
                  </a:lnTo>
                  <a:lnTo>
                    <a:pt x="624" y="27"/>
                  </a:lnTo>
                  <a:lnTo>
                    <a:pt x="622" y="29"/>
                  </a:lnTo>
                  <a:lnTo>
                    <a:pt x="622" y="29"/>
                  </a:lnTo>
                  <a:lnTo>
                    <a:pt x="624" y="32"/>
                  </a:lnTo>
                  <a:lnTo>
                    <a:pt x="624" y="32"/>
                  </a:lnTo>
                  <a:lnTo>
                    <a:pt x="626" y="36"/>
                  </a:lnTo>
                  <a:lnTo>
                    <a:pt x="626" y="36"/>
                  </a:lnTo>
                  <a:lnTo>
                    <a:pt x="631" y="38"/>
                  </a:lnTo>
                  <a:lnTo>
                    <a:pt x="631" y="38"/>
                  </a:lnTo>
                  <a:lnTo>
                    <a:pt x="645" y="45"/>
                  </a:lnTo>
                  <a:lnTo>
                    <a:pt x="663" y="52"/>
                  </a:lnTo>
                  <a:lnTo>
                    <a:pt x="663" y="52"/>
                  </a:lnTo>
                  <a:lnTo>
                    <a:pt x="718" y="65"/>
                  </a:lnTo>
                  <a:lnTo>
                    <a:pt x="718" y="65"/>
                  </a:lnTo>
                  <a:lnTo>
                    <a:pt x="788" y="81"/>
                  </a:lnTo>
                  <a:lnTo>
                    <a:pt x="788" y="81"/>
                  </a:lnTo>
                  <a:lnTo>
                    <a:pt x="865" y="97"/>
                  </a:lnTo>
                  <a:lnTo>
                    <a:pt x="865" y="97"/>
                  </a:lnTo>
                  <a:lnTo>
                    <a:pt x="954" y="115"/>
                  </a:lnTo>
                  <a:lnTo>
                    <a:pt x="954" y="115"/>
                  </a:lnTo>
                  <a:lnTo>
                    <a:pt x="1044" y="135"/>
                  </a:lnTo>
                  <a:lnTo>
                    <a:pt x="1044" y="135"/>
                  </a:lnTo>
                  <a:lnTo>
                    <a:pt x="1087" y="146"/>
                  </a:lnTo>
                  <a:lnTo>
                    <a:pt x="1125" y="157"/>
                  </a:lnTo>
                  <a:lnTo>
                    <a:pt x="1125" y="157"/>
                  </a:lnTo>
                  <a:lnTo>
                    <a:pt x="1159" y="168"/>
                  </a:lnTo>
                  <a:lnTo>
                    <a:pt x="1184" y="180"/>
                  </a:lnTo>
                  <a:lnTo>
                    <a:pt x="1184" y="180"/>
                  </a:lnTo>
                  <a:lnTo>
                    <a:pt x="1194" y="184"/>
                  </a:lnTo>
                  <a:lnTo>
                    <a:pt x="1194" y="184"/>
                  </a:lnTo>
                  <a:lnTo>
                    <a:pt x="1199" y="189"/>
                  </a:lnTo>
                  <a:lnTo>
                    <a:pt x="1199" y="189"/>
                  </a:lnTo>
                  <a:lnTo>
                    <a:pt x="1204" y="193"/>
                  </a:lnTo>
                  <a:lnTo>
                    <a:pt x="1204" y="193"/>
                  </a:lnTo>
                  <a:lnTo>
                    <a:pt x="1206" y="197"/>
                  </a:lnTo>
                  <a:lnTo>
                    <a:pt x="1206" y="197"/>
                  </a:lnTo>
                  <a:lnTo>
                    <a:pt x="1208" y="204"/>
                  </a:lnTo>
                  <a:lnTo>
                    <a:pt x="1206" y="209"/>
                  </a:lnTo>
                  <a:lnTo>
                    <a:pt x="1201" y="215"/>
                  </a:lnTo>
                  <a:lnTo>
                    <a:pt x="1192" y="220"/>
                  </a:lnTo>
                  <a:lnTo>
                    <a:pt x="1192" y="220"/>
                  </a:lnTo>
                  <a:lnTo>
                    <a:pt x="1181" y="225"/>
                  </a:lnTo>
                  <a:lnTo>
                    <a:pt x="1165" y="231"/>
                  </a:lnTo>
                  <a:lnTo>
                    <a:pt x="1127" y="240"/>
                  </a:lnTo>
                  <a:lnTo>
                    <a:pt x="1127" y="240"/>
                  </a:lnTo>
                  <a:lnTo>
                    <a:pt x="1073" y="251"/>
                  </a:lnTo>
                  <a:lnTo>
                    <a:pt x="1008" y="260"/>
                  </a:lnTo>
                  <a:lnTo>
                    <a:pt x="1008" y="260"/>
                  </a:lnTo>
                  <a:lnTo>
                    <a:pt x="928" y="269"/>
                  </a:lnTo>
                  <a:lnTo>
                    <a:pt x="837" y="278"/>
                  </a:lnTo>
                  <a:lnTo>
                    <a:pt x="837" y="278"/>
                  </a:lnTo>
                  <a:lnTo>
                    <a:pt x="736" y="287"/>
                  </a:lnTo>
                  <a:lnTo>
                    <a:pt x="644" y="297"/>
                  </a:lnTo>
                  <a:lnTo>
                    <a:pt x="644" y="297"/>
                  </a:lnTo>
                  <a:lnTo>
                    <a:pt x="559" y="310"/>
                  </a:lnTo>
                  <a:lnTo>
                    <a:pt x="483" y="325"/>
                  </a:lnTo>
                  <a:lnTo>
                    <a:pt x="483" y="325"/>
                  </a:lnTo>
                  <a:lnTo>
                    <a:pt x="449" y="332"/>
                  </a:lnTo>
                  <a:lnTo>
                    <a:pt x="416" y="339"/>
                  </a:lnTo>
                  <a:lnTo>
                    <a:pt x="388" y="348"/>
                  </a:lnTo>
                  <a:lnTo>
                    <a:pt x="362" y="357"/>
                  </a:lnTo>
                  <a:lnTo>
                    <a:pt x="362" y="357"/>
                  </a:lnTo>
                  <a:lnTo>
                    <a:pt x="339" y="366"/>
                  </a:lnTo>
                  <a:lnTo>
                    <a:pt x="319" y="377"/>
                  </a:lnTo>
                  <a:lnTo>
                    <a:pt x="303" y="388"/>
                  </a:lnTo>
                  <a:lnTo>
                    <a:pt x="292" y="398"/>
                  </a:lnTo>
                  <a:lnTo>
                    <a:pt x="292" y="398"/>
                  </a:lnTo>
                  <a:lnTo>
                    <a:pt x="285" y="411"/>
                  </a:lnTo>
                  <a:lnTo>
                    <a:pt x="285" y="411"/>
                  </a:lnTo>
                  <a:lnTo>
                    <a:pt x="279" y="422"/>
                  </a:lnTo>
                  <a:lnTo>
                    <a:pt x="279" y="422"/>
                  </a:lnTo>
                  <a:lnTo>
                    <a:pt x="279" y="429"/>
                  </a:lnTo>
                  <a:lnTo>
                    <a:pt x="279" y="435"/>
                  </a:lnTo>
                  <a:lnTo>
                    <a:pt x="279" y="435"/>
                  </a:lnTo>
                  <a:lnTo>
                    <a:pt x="285" y="449"/>
                  </a:lnTo>
                  <a:lnTo>
                    <a:pt x="285" y="449"/>
                  </a:lnTo>
                  <a:lnTo>
                    <a:pt x="292" y="463"/>
                  </a:lnTo>
                  <a:lnTo>
                    <a:pt x="305" y="478"/>
                  </a:lnTo>
                  <a:lnTo>
                    <a:pt x="319" y="492"/>
                  </a:lnTo>
                  <a:lnTo>
                    <a:pt x="335" y="507"/>
                  </a:lnTo>
                  <a:lnTo>
                    <a:pt x="335" y="507"/>
                  </a:lnTo>
                  <a:lnTo>
                    <a:pt x="357" y="523"/>
                  </a:lnTo>
                  <a:lnTo>
                    <a:pt x="382" y="539"/>
                  </a:lnTo>
                  <a:lnTo>
                    <a:pt x="438" y="573"/>
                  </a:lnTo>
                  <a:lnTo>
                    <a:pt x="438" y="573"/>
                  </a:lnTo>
                  <a:lnTo>
                    <a:pt x="507" y="609"/>
                  </a:lnTo>
                  <a:lnTo>
                    <a:pt x="584" y="649"/>
                  </a:lnTo>
                  <a:lnTo>
                    <a:pt x="584" y="649"/>
                  </a:lnTo>
                  <a:lnTo>
                    <a:pt x="764" y="737"/>
                  </a:lnTo>
                  <a:lnTo>
                    <a:pt x="764" y="737"/>
                  </a:lnTo>
                  <a:lnTo>
                    <a:pt x="876" y="790"/>
                  </a:lnTo>
                  <a:lnTo>
                    <a:pt x="995" y="847"/>
                  </a:lnTo>
                  <a:lnTo>
                    <a:pt x="995" y="847"/>
                  </a:lnTo>
                  <a:lnTo>
                    <a:pt x="1125" y="914"/>
                  </a:lnTo>
                  <a:lnTo>
                    <a:pt x="1192" y="948"/>
                  </a:lnTo>
                  <a:lnTo>
                    <a:pt x="1257" y="984"/>
                  </a:lnTo>
                  <a:lnTo>
                    <a:pt x="1257" y="984"/>
                  </a:lnTo>
                  <a:lnTo>
                    <a:pt x="1329" y="1026"/>
                  </a:lnTo>
                  <a:lnTo>
                    <a:pt x="1399" y="1067"/>
                  </a:lnTo>
                  <a:lnTo>
                    <a:pt x="1468" y="1112"/>
                  </a:lnTo>
                  <a:lnTo>
                    <a:pt x="1536" y="1158"/>
                  </a:lnTo>
                  <a:lnTo>
                    <a:pt x="1536" y="1158"/>
                  </a:lnTo>
                  <a:lnTo>
                    <a:pt x="1608" y="1212"/>
                  </a:lnTo>
                  <a:lnTo>
                    <a:pt x="1677" y="1268"/>
                  </a:lnTo>
                  <a:lnTo>
                    <a:pt x="1711" y="1296"/>
                  </a:lnTo>
                  <a:lnTo>
                    <a:pt x="1743" y="1325"/>
                  </a:lnTo>
                  <a:lnTo>
                    <a:pt x="1776" y="1356"/>
                  </a:lnTo>
                  <a:lnTo>
                    <a:pt x="1806" y="1387"/>
                  </a:lnTo>
                  <a:lnTo>
                    <a:pt x="1806" y="1387"/>
                  </a:lnTo>
                  <a:lnTo>
                    <a:pt x="1830" y="1412"/>
                  </a:lnTo>
                  <a:lnTo>
                    <a:pt x="1852" y="1439"/>
                  </a:lnTo>
                  <a:lnTo>
                    <a:pt x="1852" y="1439"/>
                  </a:lnTo>
                  <a:lnTo>
                    <a:pt x="1873" y="1464"/>
                  </a:lnTo>
                  <a:lnTo>
                    <a:pt x="1893" y="1491"/>
                  </a:lnTo>
                  <a:lnTo>
                    <a:pt x="1893" y="1491"/>
                  </a:lnTo>
                  <a:lnTo>
                    <a:pt x="1913" y="1518"/>
                  </a:lnTo>
                  <a:lnTo>
                    <a:pt x="1931" y="1547"/>
                  </a:lnTo>
                  <a:lnTo>
                    <a:pt x="1931" y="1547"/>
                  </a:lnTo>
                  <a:lnTo>
                    <a:pt x="1947" y="1574"/>
                  </a:lnTo>
                  <a:lnTo>
                    <a:pt x="1963" y="1605"/>
                  </a:lnTo>
                  <a:lnTo>
                    <a:pt x="1963" y="1605"/>
                  </a:lnTo>
                  <a:lnTo>
                    <a:pt x="1983" y="1646"/>
                  </a:lnTo>
                  <a:lnTo>
                    <a:pt x="2001" y="1689"/>
                  </a:lnTo>
                  <a:lnTo>
                    <a:pt x="2016" y="1734"/>
                  </a:lnTo>
                  <a:lnTo>
                    <a:pt x="2028" y="1780"/>
                  </a:lnTo>
                  <a:lnTo>
                    <a:pt x="2037" y="1826"/>
                  </a:lnTo>
                  <a:lnTo>
                    <a:pt x="2044" y="1873"/>
                  </a:lnTo>
                  <a:lnTo>
                    <a:pt x="2048" y="1922"/>
                  </a:lnTo>
                  <a:lnTo>
                    <a:pt x="2048" y="1971"/>
                  </a:lnTo>
                  <a:lnTo>
                    <a:pt x="2048" y="1971"/>
                  </a:lnTo>
                  <a:lnTo>
                    <a:pt x="2044" y="2027"/>
                  </a:lnTo>
                  <a:lnTo>
                    <a:pt x="2037" y="2084"/>
                  </a:lnTo>
                  <a:lnTo>
                    <a:pt x="2026" y="2144"/>
                  </a:lnTo>
                  <a:lnTo>
                    <a:pt x="2012" y="2205"/>
                  </a:lnTo>
                  <a:lnTo>
                    <a:pt x="1994" y="2268"/>
                  </a:lnTo>
                  <a:lnTo>
                    <a:pt x="1971" y="2333"/>
                  </a:lnTo>
                  <a:lnTo>
                    <a:pt x="1944" y="2398"/>
                  </a:lnTo>
                  <a:lnTo>
                    <a:pt x="1913" y="2465"/>
                  </a:lnTo>
                  <a:lnTo>
                    <a:pt x="1913" y="2465"/>
                  </a:lnTo>
                  <a:lnTo>
                    <a:pt x="1871" y="2546"/>
                  </a:lnTo>
                  <a:lnTo>
                    <a:pt x="1823" y="2627"/>
                  </a:lnTo>
                  <a:lnTo>
                    <a:pt x="1769" y="2714"/>
                  </a:lnTo>
                  <a:lnTo>
                    <a:pt x="1709" y="2800"/>
                  </a:lnTo>
                  <a:lnTo>
                    <a:pt x="1644" y="2892"/>
                  </a:lnTo>
                  <a:lnTo>
                    <a:pt x="1570" y="2984"/>
                  </a:lnTo>
                  <a:lnTo>
                    <a:pt x="1491" y="3081"/>
                  </a:lnTo>
                  <a:lnTo>
                    <a:pt x="1406" y="3181"/>
                  </a:lnTo>
                  <a:lnTo>
                    <a:pt x="1406" y="3181"/>
                  </a:lnTo>
                  <a:lnTo>
                    <a:pt x="1294" y="3303"/>
                  </a:lnTo>
                  <a:lnTo>
                    <a:pt x="1172" y="3431"/>
                  </a:lnTo>
                  <a:lnTo>
                    <a:pt x="1038" y="3565"/>
                  </a:lnTo>
                  <a:lnTo>
                    <a:pt x="894" y="3703"/>
                  </a:lnTo>
                  <a:lnTo>
                    <a:pt x="739" y="3848"/>
                  </a:lnTo>
                  <a:lnTo>
                    <a:pt x="572" y="3999"/>
                  </a:lnTo>
                  <a:lnTo>
                    <a:pt x="391" y="4156"/>
                  </a:lnTo>
                  <a:lnTo>
                    <a:pt x="198" y="4320"/>
                  </a:lnTo>
                  <a:lnTo>
                    <a:pt x="198" y="4320"/>
                  </a:lnTo>
                  <a:lnTo>
                    <a:pt x="148" y="4320"/>
                  </a:lnTo>
                  <a:lnTo>
                    <a:pt x="148" y="4320"/>
                  </a:lnTo>
                  <a:lnTo>
                    <a:pt x="99" y="4320"/>
                  </a:lnTo>
                  <a:lnTo>
                    <a:pt x="99" y="4320"/>
                  </a:lnTo>
                  <a:lnTo>
                    <a:pt x="50" y="4320"/>
                  </a:lnTo>
                  <a:lnTo>
                    <a:pt x="50" y="4320"/>
                  </a:lnTo>
                  <a:lnTo>
                    <a:pt x="0" y="4320"/>
                  </a:lnTo>
                  <a:lnTo>
                    <a:pt x="0" y="4320"/>
                  </a:lnTo>
                  <a:lnTo>
                    <a:pt x="119" y="4224"/>
                  </a:lnTo>
                  <a:lnTo>
                    <a:pt x="233" y="4131"/>
                  </a:lnTo>
                  <a:lnTo>
                    <a:pt x="341" y="4039"/>
                  </a:lnTo>
                  <a:lnTo>
                    <a:pt x="447" y="3949"/>
                  </a:lnTo>
                  <a:lnTo>
                    <a:pt x="548" y="3860"/>
                  </a:lnTo>
                  <a:lnTo>
                    <a:pt x="644" y="3775"/>
                  </a:lnTo>
                  <a:lnTo>
                    <a:pt x="737" y="3691"/>
                  </a:lnTo>
                  <a:lnTo>
                    <a:pt x="826" y="3610"/>
                  </a:lnTo>
                  <a:lnTo>
                    <a:pt x="910" y="3530"/>
                  </a:lnTo>
                  <a:lnTo>
                    <a:pt x="992" y="3453"/>
                  </a:lnTo>
                  <a:lnTo>
                    <a:pt x="1069" y="3377"/>
                  </a:lnTo>
                  <a:lnTo>
                    <a:pt x="1143" y="3301"/>
                  </a:lnTo>
                  <a:lnTo>
                    <a:pt x="1212" y="3229"/>
                  </a:lnTo>
                  <a:lnTo>
                    <a:pt x="1278" y="3159"/>
                  </a:lnTo>
                  <a:lnTo>
                    <a:pt x="1341" y="3090"/>
                  </a:lnTo>
                  <a:lnTo>
                    <a:pt x="1401" y="3024"/>
                  </a:lnTo>
                  <a:lnTo>
                    <a:pt x="1401" y="3024"/>
                  </a:lnTo>
                  <a:lnTo>
                    <a:pt x="1489" y="2915"/>
                  </a:lnTo>
                  <a:lnTo>
                    <a:pt x="1531" y="2863"/>
                  </a:lnTo>
                  <a:lnTo>
                    <a:pt x="1570" y="2813"/>
                  </a:lnTo>
                  <a:lnTo>
                    <a:pt x="1608" y="2762"/>
                  </a:lnTo>
                  <a:lnTo>
                    <a:pt x="1644" y="2712"/>
                  </a:lnTo>
                  <a:lnTo>
                    <a:pt x="1677" y="2663"/>
                  </a:lnTo>
                  <a:lnTo>
                    <a:pt x="1709" y="2616"/>
                  </a:lnTo>
                  <a:lnTo>
                    <a:pt x="1738" y="2569"/>
                  </a:lnTo>
                  <a:lnTo>
                    <a:pt x="1765" y="2522"/>
                  </a:lnTo>
                  <a:lnTo>
                    <a:pt x="1792" y="2477"/>
                  </a:lnTo>
                  <a:lnTo>
                    <a:pt x="1815" y="2432"/>
                  </a:lnTo>
                  <a:lnTo>
                    <a:pt x="1837" y="2387"/>
                  </a:lnTo>
                  <a:lnTo>
                    <a:pt x="1857" y="2344"/>
                  </a:lnTo>
                  <a:lnTo>
                    <a:pt x="1875" y="2302"/>
                  </a:lnTo>
                  <a:lnTo>
                    <a:pt x="1891" y="2261"/>
                  </a:lnTo>
                  <a:lnTo>
                    <a:pt x="1891" y="2261"/>
                  </a:lnTo>
                  <a:lnTo>
                    <a:pt x="1915" y="2191"/>
                  </a:lnTo>
                  <a:lnTo>
                    <a:pt x="1924" y="2156"/>
                  </a:lnTo>
                  <a:lnTo>
                    <a:pt x="1933" y="2124"/>
                  </a:lnTo>
                  <a:lnTo>
                    <a:pt x="1940" y="2090"/>
                  </a:lnTo>
                  <a:lnTo>
                    <a:pt x="1945" y="2057"/>
                  </a:lnTo>
                  <a:lnTo>
                    <a:pt x="1951" y="2025"/>
                  </a:lnTo>
                  <a:lnTo>
                    <a:pt x="1953" y="1994"/>
                  </a:lnTo>
                  <a:lnTo>
                    <a:pt x="1956" y="1962"/>
                  </a:lnTo>
                  <a:lnTo>
                    <a:pt x="1956" y="1931"/>
                  </a:lnTo>
                  <a:lnTo>
                    <a:pt x="1956" y="1900"/>
                  </a:lnTo>
                  <a:lnTo>
                    <a:pt x="1956" y="1870"/>
                  </a:lnTo>
                  <a:lnTo>
                    <a:pt x="1953" y="1839"/>
                  </a:lnTo>
                  <a:lnTo>
                    <a:pt x="1949" y="1810"/>
                  </a:lnTo>
                  <a:lnTo>
                    <a:pt x="1944" y="1781"/>
                  </a:lnTo>
                  <a:lnTo>
                    <a:pt x="1938" y="1753"/>
                  </a:lnTo>
                  <a:lnTo>
                    <a:pt x="1938" y="1753"/>
                  </a:lnTo>
                  <a:lnTo>
                    <a:pt x="1925" y="1704"/>
                  </a:lnTo>
                  <a:lnTo>
                    <a:pt x="1907" y="1655"/>
                  </a:lnTo>
                  <a:lnTo>
                    <a:pt x="1888" y="1608"/>
                  </a:lnTo>
                  <a:lnTo>
                    <a:pt x="1864" y="1561"/>
                  </a:lnTo>
                  <a:lnTo>
                    <a:pt x="1837" y="1516"/>
                  </a:lnTo>
                  <a:lnTo>
                    <a:pt x="1806" y="1471"/>
                  </a:lnTo>
                  <a:lnTo>
                    <a:pt x="1774" y="1428"/>
                  </a:lnTo>
                  <a:lnTo>
                    <a:pt x="1736" y="1385"/>
                  </a:lnTo>
                  <a:lnTo>
                    <a:pt x="1736" y="1385"/>
                  </a:lnTo>
                  <a:lnTo>
                    <a:pt x="1707" y="1354"/>
                  </a:lnTo>
                  <a:lnTo>
                    <a:pt x="1677" y="1323"/>
                  </a:lnTo>
                  <a:lnTo>
                    <a:pt x="1644" y="1295"/>
                  </a:lnTo>
                  <a:lnTo>
                    <a:pt x="1612" y="1266"/>
                  </a:lnTo>
                  <a:lnTo>
                    <a:pt x="1545" y="1210"/>
                  </a:lnTo>
                  <a:lnTo>
                    <a:pt x="1475" y="1156"/>
                  </a:lnTo>
                  <a:lnTo>
                    <a:pt x="1475" y="1156"/>
                  </a:lnTo>
                  <a:lnTo>
                    <a:pt x="1410" y="1111"/>
                  </a:lnTo>
                  <a:lnTo>
                    <a:pt x="1341" y="1066"/>
                  </a:lnTo>
                  <a:lnTo>
                    <a:pt x="1273" y="1024"/>
                  </a:lnTo>
                  <a:lnTo>
                    <a:pt x="1204" y="983"/>
                  </a:lnTo>
                  <a:lnTo>
                    <a:pt x="1204" y="983"/>
                  </a:lnTo>
                  <a:lnTo>
                    <a:pt x="1139" y="947"/>
                  </a:lnTo>
                  <a:lnTo>
                    <a:pt x="1075" y="912"/>
                  </a:lnTo>
                  <a:lnTo>
                    <a:pt x="947" y="846"/>
                  </a:lnTo>
                  <a:lnTo>
                    <a:pt x="947" y="846"/>
                  </a:lnTo>
                  <a:lnTo>
                    <a:pt x="719" y="736"/>
                  </a:lnTo>
                  <a:lnTo>
                    <a:pt x="719" y="736"/>
                  </a:lnTo>
                  <a:lnTo>
                    <a:pt x="543" y="647"/>
                  </a:lnTo>
                  <a:lnTo>
                    <a:pt x="543" y="647"/>
                  </a:lnTo>
                  <a:lnTo>
                    <a:pt x="467" y="609"/>
                  </a:lnTo>
                  <a:lnTo>
                    <a:pt x="400" y="572"/>
                  </a:lnTo>
                  <a:lnTo>
                    <a:pt x="400" y="572"/>
                  </a:lnTo>
                  <a:lnTo>
                    <a:pt x="344" y="537"/>
                  </a:lnTo>
                  <a:lnTo>
                    <a:pt x="321" y="521"/>
                  </a:lnTo>
                  <a:lnTo>
                    <a:pt x="301" y="505"/>
                  </a:lnTo>
                  <a:lnTo>
                    <a:pt x="301" y="505"/>
                  </a:lnTo>
                  <a:lnTo>
                    <a:pt x="283" y="490"/>
                  </a:lnTo>
                  <a:lnTo>
                    <a:pt x="270" y="476"/>
                  </a:lnTo>
                  <a:lnTo>
                    <a:pt x="260" y="462"/>
                  </a:lnTo>
                  <a:lnTo>
                    <a:pt x="251" y="447"/>
                  </a:lnTo>
                  <a:lnTo>
                    <a:pt x="251" y="447"/>
                  </a:lnTo>
                  <a:lnTo>
                    <a:pt x="249" y="438"/>
                  </a:lnTo>
                  <a:lnTo>
                    <a:pt x="247" y="429"/>
                  </a:lnTo>
                  <a:lnTo>
                    <a:pt x="249" y="422"/>
                  </a:lnTo>
                  <a:lnTo>
                    <a:pt x="251" y="413"/>
                  </a:lnTo>
                  <a:lnTo>
                    <a:pt x="254" y="406"/>
                  </a:lnTo>
                  <a:lnTo>
                    <a:pt x="260" y="398"/>
                  </a:lnTo>
                  <a:lnTo>
                    <a:pt x="269" y="391"/>
                  </a:lnTo>
                  <a:lnTo>
                    <a:pt x="278" y="384"/>
                  </a:lnTo>
                  <a:lnTo>
                    <a:pt x="278" y="384"/>
                  </a:lnTo>
                  <a:lnTo>
                    <a:pt x="297" y="371"/>
                  </a:lnTo>
                  <a:lnTo>
                    <a:pt x="325" y="359"/>
                  </a:lnTo>
                  <a:lnTo>
                    <a:pt x="357" y="348"/>
                  </a:lnTo>
                  <a:lnTo>
                    <a:pt x="395" y="337"/>
                  </a:lnTo>
                  <a:lnTo>
                    <a:pt x="395" y="337"/>
                  </a:lnTo>
                  <a:lnTo>
                    <a:pt x="434" y="328"/>
                  </a:lnTo>
                  <a:lnTo>
                    <a:pt x="478" y="319"/>
                  </a:lnTo>
                  <a:lnTo>
                    <a:pt x="526" y="310"/>
                  </a:lnTo>
                  <a:lnTo>
                    <a:pt x="579" y="303"/>
                  </a:lnTo>
                  <a:lnTo>
                    <a:pt x="579" y="303"/>
                  </a:lnTo>
                  <a:lnTo>
                    <a:pt x="689" y="288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811" y="276"/>
                  </a:lnTo>
                  <a:lnTo>
                    <a:pt x="919" y="267"/>
                  </a:lnTo>
                  <a:lnTo>
                    <a:pt x="1010" y="256"/>
                  </a:lnTo>
                  <a:lnTo>
                    <a:pt x="1010" y="256"/>
                  </a:lnTo>
                  <a:lnTo>
                    <a:pt x="1082" y="243"/>
                  </a:lnTo>
                  <a:lnTo>
                    <a:pt x="1111" y="238"/>
                  </a:lnTo>
                  <a:lnTo>
                    <a:pt x="1134" y="233"/>
                  </a:lnTo>
                  <a:lnTo>
                    <a:pt x="1134" y="233"/>
                  </a:lnTo>
                  <a:lnTo>
                    <a:pt x="1154" y="225"/>
                  </a:lnTo>
                  <a:lnTo>
                    <a:pt x="1168" y="220"/>
                  </a:lnTo>
                  <a:lnTo>
                    <a:pt x="1179" y="213"/>
                  </a:lnTo>
                  <a:lnTo>
                    <a:pt x="1184" y="207"/>
                  </a:lnTo>
                  <a:lnTo>
                    <a:pt x="1184" y="207"/>
                  </a:lnTo>
                  <a:lnTo>
                    <a:pt x="1186" y="200"/>
                  </a:lnTo>
                  <a:lnTo>
                    <a:pt x="1183" y="193"/>
                  </a:lnTo>
                  <a:lnTo>
                    <a:pt x="1177" y="186"/>
                  </a:lnTo>
                  <a:lnTo>
                    <a:pt x="1165" y="180"/>
                  </a:lnTo>
                  <a:lnTo>
                    <a:pt x="1165" y="180"/>
                  </a:lnTo>
                  <a:lnTo>
                    <a:pt x="1139" y="168"/>
                  </a:lnTo>
                  <a:lnTo>
                    <a:pt x="1105" y="157"/>
                  </a:lnTo>
                  <a:lnTo>
                    <a:pt x="1105" y="157"/>
                  </a:lnTo>
                  <a:lnTo>
                    <a:pt x="1067" y="146"/>
                  </a:lnTo>
                  <a:lnTo>
                    <a:pt x="1026" y="135"/>
                  </a:lnTo>
                  <a:lnTo>
                    <a:pt x="1026" y="135"/>
                  </a:lnTo>
                  <a:lnTo>
                    <a:pt x="936" y="115"/>
                  </a:lnTo>
                  <a:lnTo>
                    <a:pt x="936" y="115"/>
                  </a:lnTo>
                  <a:lnTo>
                    <a:pt x="847" y="97"/>
                  </a:lnTo>
                  <a:lnTo>
                    <a:pt x="847" y="97"/>
                  </a:lnTo>
                  <a:lnTo>
                    <a:pt x="770" y="81"/>
                  </a:lnTo>
                  <a:lnTo>
                    <a:pt x="770" y="81"/>
                  </a:lnTo>
                  <a:lnTo>
                    <a:pt x="701" y="65"/>
                  </a:lnTo>
                  <a:lnTo>
                    <a:pt x="701" y="65"/>
                  </a:lnTo>
                  <a:lnTo>
                    <a:pt x="649" y="50"/>
                  </a:lnTo>
                  <a:lnTo>
                    <a:pt x="649" y="50"/>
                  </a:lnTo>
                  <a:lnTo>
                    <a:pt x="629" y="45"/>
                  </a:lnTo>
                  <a:lnTo>
                    <a:pt x="615" y="38"/>
                  </a:lnTo>
                  <a:lnTo>
                    <a:pt x="615" y="38"/>
                  </a:lnTo>
                  <a:lnTo>
                    <a:pt x="609" y="34"/>
                  </a:lnTo>
                  <a:lnTo>
                    <a:pt x="608" y="31"/>
                  </a:lnTo>
                  <a:lnTo>
                    <a:pt x="609" y="27"/>
                  </a:lnTo>
                  <a:lnTo>
                    <a:pt x="613" y="23"/>
                  </a:lnTo>
                  <a:lnTo>
                    <a:pt x="613" y="23"/>
                  </a:lnTo>
                  <a:lnTo>
                    <a:pt x="620" y="20"/>
                  </a:lnTo>
                  <a:lnTo>
                    <a:pt x="631" y="18"/>
                  </a:lnTo>
                  <a:lnTo>
                    <a:pt x="660" y="13"/>
                  </a:lnTo>
                  <a:lnTo>
                    <a:pt x="660" y="13"/>
                  </a:lnTo>
                  <a:lnTo>
                    <a:pt x="700" y="9"/>
                  </a:lnTo>
                  <a:lnTo>
                    <a:pt x="746" y="5"/>
                  </a:lnTo>
                  <a:lnTo>
                    <a:pt x="746" y="5"/>
                  </a:lnTo>
                  <a:lnTo>
                    <a:pt x="867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" name="Group 38"/>
          <p:cNvGrpSpPr/>
          <p:nvPr/>
        </p:nvGrpSpPr>
        <p:grpSpPr>
          <a:xfrm>
            <a:off x="3205161" y="3044687"/>
            <a:ext cx="5478315" cy="1200329"/>
            <a:chOff x="1481137" y="2231326"/>
            <a:chExt cx="5478315" cy="1200329"/>
          </a:xfrm>
        </p:grpSpPr>
        <p:cxnSp>
          <p:nvCxnSpPr>
            <p:cNvPr id="33" name="Straight Connector 32"/>
            <p:cNvCxnSpPr>
              <a:cxnSpLocks/>
            </p:cNvCxnSpPr>
            <p:nvPr/>
          </p:nvCxnSpPr>
          <p:spPr>
            <a:xfrm flipH="1" flipV="1">
              <a:off x="1481137" y="2671232"/>
              <a:ext cx="5478315" cy="1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81137" y="2231326"/>
              <a:ext cx="336170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 text and more text</a:t>
              </a:r>
            </a:p>
          </p:txBody>
        </p:sp>
      </p:grpSp>
      <p:grpSp>
        <p:nvGrpSpPr>
          <p:cNvPr id="4" name="Group 39"/>
          <p:cNvGrpSpPr/>
          <p:nvPr/>
        </p:nvGrpSpPr>
        <p:grpSpPr>
          <a:xfrm>
            <a:off x="2124888" y="1509983"/>
            <a:ext cx="4643568" cy="1272409"/>
            <a:chOff x="531785" y="1433469"/>
            <a:chExt cx="4643568" cy="1272409"/>
          </a:xfrm>
        </p:grpSpPr>
        <p:sp>
          <p:nvSpPr>
            <p:cNvPr id="35" name="TextBox 34"/>
            <p:cNvSpPr txBox="1"/>
            <p:nvPr/>
          </p:nvSpPr>
          <p:spPr>
            <a:xfrm>
              <a:off x="531785" y="1505549"/>
              <a:ext cx="33039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 text and more text</a:t>
              </a:r>
            </a:p>
          </p:txBody>
        </p:sp>
        <p:cxnSp>
          <p:nvCxnSpPr>
            <p:cNvPr id="37" name="Straight Connector 36"/>
            <p:cNvCxnSpPr>
              <a:cxnSpLocks/>
              <a:stCxn id="55" idx="2"/>
            </p:cNvCxnSpPr>
            <p:nvPr/>
          </p:nvCxnSpPr>
          <p:spPr>
            <a:xfrm flipH="1" flipV="1">
              <a:off x="608274" y="1433469"/>
              <a:ext cx="4567079" cy="14595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37"/>
          <p:cNvGrpSpPr/>
          <p:nvPr/>
        </p:nvGrpSpPr>
        <p:grpSpPr>
          <a:xfrm>
            <a:off x="2187575" y="4967479"/>
            <a:ext cx="5255852" cy="1261711"/>
            <a:chOff x="817563" y="4332149"/>
            <a:chExt cx="5255852" cy="1261711"/>
          </a:xfrm>
        </p:grpSpPr>
        <p:cxnSp>
          <p:nvCxnSpPr>
            <p:cNvPr id="41" name="Straight Connector 40"/>
            <p:cNvCxnSpPr>
              <a:cxnSpLocks/>
            </p:cNvCxnSpPr>
            <p:nvPr/>
          </p:nvCxnSpPr>
          <p:spPr>
            <a:xfrm flipH="1" flipV="1">
              <a:off x="931860" y="5584354"/>
              <a:ext cx="5141555" cy="9506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817563" y="4332149"/>
              <a:ext cx="324643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 text and more text</a:t>
              </a:r>
            </a:p>
          </p:txBody>
        </p:sp>
      </p:grpSp>
      <p:sp>
        <p:nvSpPr>
          <p:cNvPr id="47" name="Title 4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3 Step Roadmap</a:t>
            </a:r>
          </a:p>
        </p:txBody>
      </p:sp>
      <p:sp>
        <p:nvSpPr>
          <p:cNvPr id="48" name="Title 46"/>
          <p:cNvSpPr txBox="1">
            <a:spLocks/>
          </p:cNvSpPr>
          <p:nvPr/>
        </p:nvSpPr>
        <p:spPr bwMode="auto">
          <a:xfrm>
            <a:off x="1674812" y="3835729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3800" dirty="0">
              <a:latin typeface="Franklin Gothic Medium Cond" pitchFamily="34" charset="0"/>
              <a:ea typeface="+mj-ea"/>
              <a:cs typeface="+mj-c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929362" y="5114830"/>
            <a:ext cx="1600352" cy="1295333"/>
            <a:chOff x="6967868" y="4876800"/>
            <a:chExt cx="1600352" cy="1295333"/>
          </a:xfrm>
        </p:grpSpPr>
        <p:sp>
          <p:nvSpPr>
            <p:cNvPr id="43" name="Oval 42"/>
            <p:cNvSpPr/>
            <p:nvPr/>
          </p:nvSpPr>
          <p:spPr bwMode="auto">
            <a:xfrm>
              <a:off x="7510176" y="5791175"/>
              <a:ext cx="533451" cy="3809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 spc="300">
                <a:latin typeface="Tw Cen MT Condensed Extra Bold" panose="020B0803020202020204" pitchFamily="34" charset="0"/>
              </a:endParaRPr>
            </a:p>
          </p:txBody>
        </p:sp>
        <p:cxnSp>
          <p:nvCxnSpPr>
            <p:cNvPr id="44" name="Straight Connector 43"/>
            <p:cNvCxnSpPr/>
            <p:nvPr/>
          </p:nvCxnSpPr>
          <p:spPr bwMode="auto">
            <a:xfrm rot="5400000">
              <a:off x="7467701" y="5638706"/>
              <a:ext cx="609625" cy="79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ounded Rectangle 44"/>
            <p:cNvSpPr/>
            <p:nvPr/>
          </p:nvSpPr>
          <p:spPr bwMode="auto">
            <a:xfrm>
              <a:off x="6967868" y="4876800"/>
              <a:ext cx="1600352" cy="609533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/>
            <a:scene3d>
              <a:camera prst="perspectiveHeroicExtremeLeftFacing"/>
              <a:lightRig rig="threePt" dir="t"/>
            </a:scene3d>
            <a:sp3d prstMaterial="powder">
              <a:bevelT prst="slope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200" spc="3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STEP 1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8035624" y="2401373"/>
            <a:ext cx="1600352" cy="1305966"/>
            <a:chOff x="6957083" y="4866167"/>
            <a:chExt cx="1600352" cy="1305966"/>
          </a:xfrm>
        </p:grpSpPr>
        <p:sp>
          <p:nvSpPr>
            <p:cNvPr id="49" name="Oval 48"/>
            <p:cNvSpPr/>
            <p:nvPr/>
          </p:nvSpPr>
          <p:spPr bwMode="auto">
            <a:xfrm>
              <a:off x="7510176" y="5791175"/>
              <a:ext cx="533451" cy="3809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 spc="300">
                <a:latin typeface="Tw Cen MT Condensed Extra Bold" panose="020B0803020202020204" pitchFamily="34" charset="0"/>
              </a:endParaRPr>
            </a:p>
          </p:txBody>
        </p:sp>
        <p:cxnSp>
          <p:nvCxnSpPr>
            <p:cNvPr id="50" name="Straight Connector 49"/>
            <p:cNvCxnSpPr/>
            <p:nvPr/>
          </p:nvCxnSpPr>
          <p:spPr bwMode="auto">
            <a:xfrm rot="5400000">
              <a:off x="7467701" y="5638706"/>
              <a:ext cx="609625" cy="79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ounded Rectangle 50"/>
            <p:cNvSpPr/>
            <p:nvPr/>
          </p:nvSpPr>
          <p:spPr bwMode="auto">
            <a:xfrm>
              <a:off x="6957083" y="4866167"/>
              <a:ext cx="1600352" cy="609533"/>
            </a:xfrm>
            <a:prstGeom prst="roundRect">
              <a:avLst/>
            </a:prstGeom>
            <a:solidFill>
              <a:schemeClr val="bg2">
                <a:lumMod val="75000"/>
              </a:schemeClr>
            </a:solidFill>
            <a:ln/>
            <a:scene3d>
              <a:camera prst="perspectiveHeroicExtremeLeftFacing"/>
              <a:lightRig rig="threePt" dir="t"/>
            </a:scene3d>
            <a:sp3d prstMaterial="powder">
              <a:bevelT prst="slope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200" spc="3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STEP 2</a:t>
              </a:r>
            </a:p>
          </p:txBody>
        </p:sp>
      </p:grpSp>
      <p:grpSp>
        <p:nvGrpSpPr>
          <p:cNvPr id="8" name="Group 10"/>
          <p:cNvGrpSpPr/>
          <p:nvPr/>
        </p:nvGrpSpPr>
        <p:grpSpPr>
          <a:xfrm>
            <a:off x="6226148" y="419724"/>
            <a:ext cx="1600352" cy="1295333"/>
            <a:chOff x="6978501" y="4876800"/>
            <a:chExt cx="1600352" cy="1295333"/>
          </a:xfrm>
        </p:grpSpPr>
        <p:sp>
          <p:nvSpPr>
            <p:cNvPr id="55" name="Oval 54"/>
            <p:cNvSpPr/>
            <p:nvPr/>
          </p:nvSpPr>
          <p:spPr bwMode="auto">
            <a:xfrm>
              <a:off x="7520809" y="5791175"/>
              <a:ext cx="533451" cy="380958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scene3d>
              <a:camera prst="perspectiveRelaxed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800" spc="300">
                <a:latin typeface="Tw Cen MT Condensed Extra Bold" panose="020B0803020202020204" pitchFamily="34" charset="0"/>
              </a:endParaRPr>
            </a:p>
          </p:txBody>
        </p:sp>
        <p:cxnSp>
          <p:nvCxnSpPr>
            <p:cNvPr id="56" name="Straight Connector 55"/>
            <p:cNvCxnSpPr/>
            <p:nvPr/>
          </p:nvCxnSpPr>
          <p:spPr bwMode="auto">
            <a:xfrm rot="5400000">
              <a:off x="7467701" y="5638706"/>
              <a:ext cx="609625" cy="79"/>
            </a:xfrm>
            <a:prstGeom prst="line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ounded Rectangle 56"/>
            <p:cNvSpPr/>
            <p:nvPr/>
          </p:nvSpPr>
          <p:spPr bwMode="auto">
            <a:xfrm>
              <a:off x="6978501" y="4876800"/>
              <a:ext cx="1600352" cy="60953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perspectiveHeroicExtremeLeftFacing"/>
              <a:lightRig rig="threePt" dir="t"/>
            </a:scene3d>
            <a:sp3d prstMaterial="powder">
              <a:bevelT prst="slope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200" spc="3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STEP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165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4EC61844-EC9B-4814-B435-E87394C7F0D2}"/>
              </a:ext>
            </a:extLst>
          </p:cNvPr>
          <p:cNvSpPr/>
          <p:nvPr/>
        </p:nvSpPr>
        <p:spPr>
          <a:xfrm>
            <a:off x="0" y="1396504"/>
            <a:ext cx="12192000" cy="1678153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Year Timeline with Photos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19175" y="1398257"/>
            <a:ext cx="2358234" cy="3340832"/>
            <a:chOff x="1030076" y="1635048"/>
            <a:chExt cx="2743200" cy="3886200"/>
          </a:xfrm>
        </p:grpSpPr>
        <p:sp>
          <p:nvSpPr>
            <p:cNvPr id="3" name="Freeform 2"/>
            <p:cNvSpPr/>
            <p:nvPr/>
          </p:nvSpPr>
          <p:spPr>
            <a:xfrm>
              <a:off x="1030076" y="2244648"/>
              <a:ext cx="2743200" cy="3276600"/>
            </a:xfrm>
            <a:custGeom>
              <a:avLst/>
              <a:gdLst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0" h="3276600">
                  <a:moveTo>
                    <a:pt x="0" y="0"/>
                  </a:moveTo>
                  <a:cubicBezTo>
                    <a:pt x="793338" y="288966"/>
                    <a:pt x="1353127" y="419595"/>
                    <a:pt x="2590800" y="0"/>
                  </a:cubicBezTo>
                  <a:cubicBezTo>
                    <a:pt x="2389909" y="1139702"/>
                    <a:pt x="2260271" y="1432296"/>
                    <a:pt x="2590800" y="3276600"/>
                  </a:cubicBezTo>
                  <a:cubicBezTo>
                    <a:pt x="1482766" y="2859974"/>
                    <a:pt x="959592" y="2913413"/>
                    <a:pt x="0" y="3276600"/>
                  </a:cubicBezTo>
                  <a:cubicBezTo>
                    <a:pt x="257299" y="2187369"/>
                    <a:pt x="418605" y="128319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106276" y="1863648"/>
              <a:ext cx="2590800" cy="3276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1182476" y="1939848"/>
              <a:ext cx="2438400" cy="2438400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pic>
          <p:nvPicPr>
            <p:cNvPr id="6" name="Picture 5" descr="1209672752793252631randoogle_Thumb-tack.svg.hi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476" y="1635048"/>
              <a:ext cx="600262" cy="457200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3661290" y="1404942"/>
            <a:ext cx="2358234" cy="3334146"/>
            <a:chOff x="1030076" y="1642825"/>
            <a:chExt cx="2743200" cy="3878423"/>
          </a:xfrm>
        </p:grpSpPr>
        <p:sp>
          <p:nvSpPr>
            <p:cNvPr id="9" name="Freeform 8"/>
            <p:cNvSpPr/>
            <p:nvPr/>
          </p:nvSpPr>
          <p:spPr>
            <a:xfrm>
              <a:off x="1030076" y="2244648"/>
              <a:ext cx="2743200" cy="3276600"/>
            </a:xfrm>
            <a:custGeom>
              <a:avLst/>
              <a:gdLst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0" h="3276600">
                  <a:moveTo>
                    <a:pt x="0" y="0"/>
                  </a:moveTo>
                  <a:cubicBezTo>
                    <a:pt x="793338" y="288966"/>
                    <a:pt x="1353127" y="419595"/>
                    <a:pt x="2590800" y="0"/>
                  </a:cubicBezTo>
                  <a:cubicBezTo>
                    <a:pt x="2389909" y="1139702"/>
                    <a:pt x="2260271" y="1432296"/>
                    <a:pt x="2590800" y="3276600"/>
                  </a:cubicBezTo>
                  <a:cubicBezTo>
                    <a:pt x="1482766" y="2859974"/>
                    <a:pt x="959592" y="2913413"/>
                    <a:pt x="0" y="3276600"/>
                  </a:cubicBezTo>
                  <a:cubicBezTo>
                    <a:pt x="257299" y="2187369"/>
                    <a:pt x="418605" y="128319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06276" y="1863648"/>
              <a:ext cx="2590800" cy="3276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82476" y="1939848"/>
              <a:ext cx="2438400" cy="2438400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pic>
          <p:nvPicPr>
            <p:cNvPr id="12" name="Picture 11" descr="1209672752793252631randoogle_Thumb-tack.svg.hi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40715" y="1642825"/>
              <a:ext cx="600261" cy="457200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6424396" y="1398257"/>
            <a:ext cx="2358234" cy="3340832"/>
            <a:chOff x="1030076" y="1635048"/>
            <a:chExt cx="2743200" cy="3886200"/>
          </a:xfrm>
        </p:grpSpPr>
        <p:sp>
          <p:nvSpPr>
            <p:cNvPr id="14" name="Freeform 13"/>
            <p:cNvSpPr/>
            <p:nvPr/>
          </p:nvSpPr>
          <p:spPr>
            <a:xfrm>
              <a:off x="1030076" y="2244648"/>
              <a:ext cx="2743200" cy="3276600"/>
            </a:xfrm>
            <a:custGeom>
              <a:avLst/>
              <a:gdLst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0" h="3276600">
                  <a:moveTo>
                    <a:pt x="0" y="0"/>
                  </a:moveTo>
                  <a:cubicBezTo>
                    <a:pt x="793338" y="288966"/>
                    <a:pt x="1353127" y="419595"/>
                    <a:pt x="2590800" y="0"/>
                  </a:cubicBezTo>
                  <a:cubicBezTo>
                    <a:pt x="2389909" y="1139702"/>
                    <a:pt x="2260271" y="1432296"/>
                    <a:pt x="2590800" y="3276600"/>
                  </a:cubicBezTo>
                  <a:cubicBezTo>
                    <a:pt x="1482766" y="2859974"/>
                    <a:pt x="959592" y="2913413"/>
                    <a:pt x="0" y="3276600"/>
                  </a:cubicBezTo>
                  <a:cubicBezTo>
                    <a:pt x="257299" y="2187369"/>
                    <a:pt x="418605" y="128319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106276" y="1863648"/>
              <a:ext cx="2590800" cy="3276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82476" y="1939848"/>
              <a:ext cx="2438400" cy="2438400"/>
            </a:xfrm>
            <a:prstGeom prst="rect">
              <a:avLst/>
            </a:prstGeom>
            <a:blipFill dpi="0" rotWithShape="1">
              <a:blip r:embed="rId6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pic>
          <p:nvPicPr>
            <p:cNvPr id="17" name="Picture 16" descr="1209672752793252631randoogle_Thumb-tack.svg.hi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476" y="1635048"/>
              <a:ext cx="600262" cy="4572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9163224" y="1398257"/>
            <a:ext cx="2358234" cy="3340832"/>
            <a:chOff x="1030076" y="1635048"/>
            <a:chExt cx="2743200" cy="3886200"/>
          </a:xfrm>
        </p:grpSpPr>
        <p:sp>
          <p:nvSpPr>
            <p:cNvPr id="19" name="Freeform 18"/>
            <p:cNvSpPr/>
            <p:nvPr/>
          </p:nvSpPr>
          <p:spPr>
            <a:xfrm>
              <a:off x="1030076" y="2244648"/>
              <a:ext cx="2743200" cy="3276600"/>
            </a:xfrm>
            <a:custGeom>
              <a:avLst/>
              <a:gdLst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0" h="3276600">
                  <a:moveTo>
                    <a:pt x="0" y="0"/>
                  </a:moveTo>
                  <a:cubicBezTo>
                    <a:pt x="793338" y="288966"/>
                    <a:pt x="1353127" y="419595"/>
                    <a:pt x="2590800" y="0"/>
                  </a:cubicBezTo>
                  <a:cubicBezTo>
                    <a:pt x="2389909" y="1139702"/>
                    <a:pt x="2260271" y="1432296"/>
                    <a:pt x="2590800" y="3276600"/>
                  </a:cubicBezTo>
                  <a:cubicBezTo>
                    <a:pt x="1482766" y="2859974"/>
                    <a:pt x="959592" y="2913413"/>
                    <a:pt x="0" y="3276600"/>
                  </a:cubicBezTo>
                  <a:cubicBezTo>
                    <a:pt x="257299" y="2187369"/>
                    <a:pt x="418605" y="128319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06276" y="1863648"/>
              <a:ext cx="2590800" cy="327660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182476" y="1939848"/>
              <a:ext cx="2438400" cy="2438400"/>
            </a:xfrm>
            <a:prstGeom prst="rect">
              <a:avLst/>
            </a:prstGeom>
            <a:blipFill dpi="0" rotWithShape="1">
              <a:blip r:embed="rId7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pic>
          <p:nvPicPr>
            <p:cNvPr id="22" name="Picture 21" descr="1209672752793252631randoogle_Thumb-tack.svg.hi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476" y="1635048"/>
              <a:ext cx="600262" cy="457200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9889333" y="380197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150505" y="380197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387399" y="380197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545284" y="3801978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3CCFE38E-D649-41FE-8348-D2295EDE5BDD}"/>
              </a:ext>
            </a:extLst>
          </p:cNvPr>
          <p:cNvGrpSpPr/>
          <p:nvPr/>
        </p:nvGrpSpPr>
        <p:grpSpPr>
          <a:xfrm>
            <a:off x="819175" y="4687217"/>
            <a:ext cx="2331506" cy="1789783"/>
            <a:chOff x="819175" y="4584360"/>
            <a:chExt cx="2331506" cy="1789783"/>
          </a:xfrm>
        </p:grpSpPr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1387388" y="4584360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29E195AB-A349-419C-9F3A-984F429CB204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04E7FB33-554D-4FD4-A7B1-099360FDAB17}"/>
              </a:ext>
            </a:extLst>
          </p:cNvPr>
          <p:cNvGrpSpPr/>
          <p:nvPr/>
        </p:nvGrpSpPr>
        <p:grpSpPr>
          <a:xfrm>
            <a:off x="3622360" y="4687217"/>
            <a:ext cx="2331658" cy="1789783"/>
            <a:chOff x="3622360" y="4584360"/>
            <a:chExt cx="2331658" cy="1789783"/>
          </a:xfrm>
        </p:grpSpPr>
        <p:cxnSp>
          <p:nvCxnSpPr>
            <p:cNvPr id="25" name="Straight Connector 24"/>
            <p:cNvCxnSpPr>
              <a:cxnSpLocks/>
            </p:cNvCxnSpPr>
            <p:nvPr/>
          </p:nvCxnSpPr>
          <p:spPr>
            <a:xfrm>
              <a:off x="3726797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229503" y="4584360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AA95D63-B6AC-4D95-9854-51B6BB31650E}"/>
                </a:ext>
              </a:extLst>
            </p:cNvPr>
            <p:cNvSpPr txBox="1"/>
            <p:nvPr/>
          </p:nvSpPr>
          <p:spPr>
            <a:xfrm>
              <a:off x="3622360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DFAE0AC-8F00-4C15-8F82-97AE7362174A}"/>
              </a:ext>
            </a:extLst>
          </p:cNvPr>
          <p:cNvGrpSpPr/>
          <p:nvPr/>
        </p:nvGrpSpPr>
        <p:grpSpPr>
          <a:xfrm>
            <a:off x="6425545" y="4687217"/>
            <a:ext cx="2331506" cy="1789783"/>
            <a:chOff x="6425545" y="4584360"/>
            <a:chExt cx="2331506" cy="1789783"/>
          </a:xfrm>
        </p:grpSpPr>
        <p:cxnSp>
          <p:nvCxnSpPr>
            <p:cNvPr id="26" name="Straight Connector 25"/>
            <p:cNvCxnSpPr>
              <a:cxnSpLocks/>
            </p:cNvCxnSpPr>
            <p:nvPr/>
          </p:nvCxnSpPr>
          <p:spPr>
            <a:xfrm>
              <a:off x="6489903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992609" y="4584360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EF32A46-2905-4949-A2D4-CE3C687C4ED8}"/>
                </a:ext>
              </a:extLst>
            </p:cNvPr>
            <p:cNvSpPr txBox="1"/>
            <p:nvPr/>
          </p:nvSpPr>
          <p:spPr>
            <a:xfrm>
              <a:off x="642554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0159BF-3A36-434D-A9DD-6F4B84A70DA3}"/>
              </a:ext>
            </a:extLst>
          </p:cNvPr>
          <p:cNvGrpSpPr/>
          <p:nvPr/>
        </p:nvGrpSpPr>
        <p:grpSpPr>
          <a:xfrm>
            <a:off x="9228731" y="4715350"/>
            <a:ext cx="2331506" cy="1761650"/>
            <a:chOff x="9228731" y="4612493"/>
            <a:chExt cx="2331506" cy="1761650"/>
          </a:xfrm>
        </p:grpSpPr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9228731" y="5114811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9731437" y="4612493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EBA38B4-B4F2-4661-92E9-2688ADF7D1E8}"/>
                </a:ext>
              </a:extLst>
            </p:cNvPr>
            <p:cNvSpPr txBox="1"/>
            <p:nvPr/>
          </p:nvSpPr>
          <p:spPr>
            <a:xfrm>
              <a:off x="9228731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07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CA3DB9F-C260-458F-A90E-E102B70666B1}"/>
              </a:ext>
            </a:extLst>
          </p:cNvPr>
          <p:cNvSpPr/>
          <p:nvPr/>
        </p:nvSpPr>
        <p:spPr>
          <a:xfrm>
            <a:off x="-36239" y="3931990"/>
            <a:ext cx="12228240" cy="1977291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12279733891244426541rg1024_Film_strip.svg.hi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51476" y="3490887"/>
            <a:ext cx="2843601" cy="2866252"/>
          </a:xfrm>
          <a:prstGeom prst="rect">
            <a:avLst/>
          </a:prstGeom>
        </p:spPr>
      </p:pic>
      <p:pic>
        <p:nvPicPr>
          <p:cNvPr id="4" name="Picture 3" descr="12279733891244426541rg1024_Film_strip.svg.hi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3285437" y="3490886"/>
            <a:ext cx="2792801" cy="2866252"/>
          </a:xfrm>
          <a:prstGeom prst="rect">
            <a:avLst/>
          </a:prstGeom>
        </p:spPr>
      </p:pic>
      <p:pic>
        <p:nvPicPr>
          <p:cNvPr id="5" name="Picture 4" descr="12279733891244426541rg1024_Film_strip.svg.hi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019398" y="3490886"/>
            <a:ext cx="2792801" cy="2866252"/>
          </a:xfrm>
          <a:prstGeom prst="rect">
            <a:avLst/>
          </a:prstGeom>
        </p:spPr>
      </p:pic>
      <p:pic>
        <p:nvPicPr>
          <p:cNvPr id="6" name="Picture 5" descr="12279733891244426541rg1024_Film_strip.svg.hi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753359" y="3490886"/>
            <a:ext cx="2792801" cy="2866252"/>
          </a:xfrm>
          <a:prstGeom prst="rect">
            <a:avLst/>
          </a:prstGeom>
        </p:spPr>
      </p:pic>
      <p:pic>
        <p:nvPicPr>
          <p:cNvPr id="7" name="Picture 6" descr="12279733891244426541rg1024_Film_strip.svg.hi.png"/>
          <p:cNvPicPr>
            <a:picLocks noChangeAspect="1"/>
          </p:cNvPicPr>
          <p:nvPr/>
        </p:nvPicPr>
        <p:blipFill>
          <a:blip r:embed="rId4" cstate="email"/>
          <a:srcRect/>
          <a:stretch>
            <a:fillRect/>
          </a:stretch>
        </p:blipFill>
        <p:spPr>
          <a:xfrm>
            <a:off x="11487320" y="3490886"/>
            <a:ext cx="704680" cy="2866252"/>
          </a:xfrm>
          <a:prstGeom prst="rect">
            <a:avLst/>
          </a:prstGeom>
          <a:ln>
            <a:noFill/>
          </a:ln>
        </p:spPr>
      </p:pic>
      <p:pic>
        <p:nvPicPr>
          <p:cNvPr id="48" name="Picture 47" descr="12279733891244426541rg1024_Film_strip.svg.hi.png">
            <a:extLst>
              <a:ext uri="{FF2B5EF4-FFF2-40B4-BE49-F238E27FC236}">
                <a16:creationId xmlns:a16="http://schemas.microsoft.com/office/drawing/2014/main" id="{38A99591-A997-4B50-A2AA-C7A603FCB2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/>
          <a:srcRect l="73530"/>
          <a:stretch/>
        </p:blipFill>
        <p:spPr>
          <a:xfrm>
            <a:off x="-36240" y="3490887"/>
            <a:ext cx="637316" cy="2866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4 Year Timeline with Photos</a:t>
            </a:r>
          </a:p>
        </p:txBody>
      </p:sp>
      <p:grpSp>
        <p:nvGrpSpPr>
          <p:cNvPr id="25" name="Group 28"/>
          <p:cNvGrpSpPr/>
          <p:nvPr/>
        </p:nvGrpSpPr>
        <p:grpSpPr>
          <a:xfrm>
            <a:off x="350147" y="1450178"/>
            <a:ext cx="2629409" cy="1653165"/>
            <a:chOff x="-107537" y="1374575"/>
            <a:chExt cx="3384137" cy="1981200"/>
          </a:xfrm>
        </p:grpSpPr>
        <p:sp>
          <p:nvSpPr>
            <p:cNvPr id="13" name="Rounded Rectangular Callout 12"/>
            <p:cNvSpPr/>
            <p:nvPr/>
          </p:nvSpPr>
          <p:spPr>
            <a:xfrm>
              <a:off x="-107537" y="1374575"/>
              <a:ext cx="3384137" cy="1981200"/>
            </a:xfrm>
            <a:prstGeom prst="wedgeRoundRectCallout">
              <a:avLst>
                <a:gd name="adj1" fmla="val -16655"/>
                <a:gd name="adj2" fmla="val 72027"/>
                <a:gd name="adj3" fmla="val 16667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-84172" y="1538836"/>
              <a:ext cx="3308731" cy="14385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</p:grpSp>
      <p:sp>
        <p:nvSpPr>
          <p:cNvPr id="27" name="AutoShape 14" descr="Cup, Hd Wallpaper, Laptop, Tea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38" name="Group 28">
            <a:extLst>
              <a:ext uri="{FF2B5EF4-FFF2-40B4-BE49-F238E27FC236}">
                <a16:creationId xmlns:a16="http://schemas.microsoft.com/office/drawing/2014/main" id="{39774AAD-F26D-4979-B7E0-B05E7905780F}"/>
              </a:ext>
            </a:extLst>
          </p:cNvPr>
          <p:cNvGrpSpPr/>
          <p:nvPr/>
        </p:nvGrpSpPr>
        <p:grpSpPr>
          <a:xfrm>
            <a:off x="3297422" y="1450178"/>
            <a:ext cx="2629409" cy="1653165"/>
            <a:chOff x="-107537" y="1374575"/>
            <a:chExt cx="3384137" cy="1981200"/>
          </a:xfrm>
        </p:grpSpPr>
        <p:sp>
          <p:nvSpPr>
            <p:cNvPr id="39" name="Rounded Rectangular Callout 12">
              <a:extLst>
                <a:ext uri="{FF2B5EF4-FFF2-40B4-BE49-F238E27FC236}">
                  <a16:creationId xmlns:a16="http://schemas.microsoft.com/office/drawing/2014/main" id="{FC6741B3-A545-46F2-8BBB-87BC162E50A3}"/>
                </a:ext>
              </a:extLst>
            </p:cNvPr>
            <p:cNvSpPr/>
            <p:nvPr/>
          </p:nvSpPr>
          <p:spPr>
            <a:xfrm>
              <a:off x="-107537" y="1374575"/>
              <a:ext cx="3384137" cy="1981200"/>
            </a:xfrm>
            <a:prstGeom prst="wedgeRoundRectCallout">
              <a:avLst>
                <a:gd name="adj1" fmla="val -16655"/>
                <a:gd name="adj2" fmla="val 72027"/>
                <a:gd name="adj3" fmla="val 16667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44289F6-E124-4AD3-BECD-5056D14A3FE5}"/>
                </a:ext>
              </a:extLst>
            </p:cNvPr>
            <p:cNvSpPr txBox="1"/>
            <p:nvPr/>
          </p:nvSpPr>
          <p:spPr>
            <a:xfrm>
              <a:off x="-107536" y="1582336"/>
              <a:ext cx="3384133" cy="143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</p:grpSp>
      <p:grpSp>
        <p:nvGrpSpPr>
          <p:cNvPr id="41" name="Group 28">
            <a:extLst>
              <a:ext uri="{FF2B5EF4-FFF2-40B4-BE49-F238E27FC236}">
                <a16:creationId xmlns:a16="http://schemas.microsoft.com/office/drawing/2014/main" id="{E9A58B97-7241-4CD6-88FC-B816303F39BF}"/>
              </a:ext>
            </a:extLst>
          </p:cNvPr>
          <p:cNvGrpSpPr/>
          <p:nvPr/>
        </p:nvGrpSpPr>
        <p:grpSpPr>
          <a:xfrm>
            <a:off x="6244697" y="1450178"/>
            <a:ext cx="2629409" cy="1653165"/>
            <a:chOff x="-107537" y="1374575"/>
            <a:chExt cx="3384137" cy="1981200"/>
          </a:xfrm>
        </p:grpSpPr>
        <p:sp>
          <p:nvSpPr>
            <p:cNvPr id="42" name="Rounded Rectangular Callout 12">
              <a:extLst>
                <a:ext uri="{FF2B5EF4-FFF2-40B4-BE49-F238E27FC236}">
                  <a16:creationId xmlns:a16="http://schemas.microsoft.com/office/drawing/2014/main" id="{878A382B-4B11-40EA-91FC-B842EDF62346}"/>
                </a:ext>
              </a:extLst>
            </p:cNvPr>
            <p:cNvSpPr/>
            <p:nvPr/>
          </p:nvSpPr>
          <p:spPr>
            <a:xfrm>
              <a:off x="-107537" y="1374575"/>
              <a:ext cx="3384137" cy="1981200"/>
            </a:xfrm>
            <a:prstGeom prst="wedgeRoundRectCallout">
              <a:avLst>
                <a:gd name="adj1" fmla="val 8944"/>
                <a:gd name="adj2" fmla="val 73563"/>
                <a:gd name="adj3" fmla="val 16667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A3B6907-86E4-4CA1-BC66-3D3E3F361C60}"/>
                </a:ext>
              </a:extLst>
            </p:cNvPr>
            <p:cNvSpPr txBox="1"/>
            <p:nvPr/>
          </p:nvSpPr>
          <p:spPr>
            <a:xfrm>
              <a:off x="-81186" y="1623510"/>
              <a:ext cx="3357786" cy="143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</p:grpSp>
      <p:grpSp>
        <p:nvGrpSpPr>
          <p:cNvPr id="44" name="Group 28">
            <a:extLst>
              <a:ext uri="{FF2B5EF4-FFF2-40B4-BE49-F238E27FC236}">
                <a16:creationId xmlns:a16="http://schemas.microsoft.com/office/drawing/2014/main" id="{FAC50774-2647-4814-8B48-E2207FC29ABB}"/>
              </a:ext>
            </a:extLst>
          </p:cNvPr>
          <p:cNvGrpSpPr/>
          <p:nvPr/>
        </p:nvGrpSpPr>
        <p:grpSpPr>
          <a:xfrm>
            <a:off x="9191972" y="1450178"/>
            <a:ext cx="2649881" cy="1653165"/>
            <a:chOff x="-107537" y="1374575"/>
            <a:chExt cx="3410485" cy="1981200"/>
          </a:xfrm>
        </p:grpSpPr>
        <p:sp>
          <p:nvSpPr>
            <p:cNvPr id="45" name="Rounded Rectangular Callout 12">
              <a:extLst>
                <a:ext uri="{FF2B5EF4-FFF2-40B4-BE49-F238E27FC236}">
                  <a16:creationId xmlns:a16="http://schemas.microsoft.com/office/drawing/2014/main" id="{28DAAF8F-C2A2-4830-BDD1-78157CB698CE}"/>
                </a:ext>
              </a:extLst>
            </p:cNvPr>
            <p:cNvSpPr/>
            <p:nvPr/>
          </p:nvSpPr>
          <p:spPr>
            <a:xfrm>
              <a:off x="-107537" y="1374575"/>
              <a:ext cx="3384137" cy="1981200"/>
            </a:xfrm>
            <a:prstGeom prst="wedgeRoundRectCallout">
              <a:avLst>
                <a:gd name="adj1" fmla="val 11842"/>
                <a:gd name="adj2" fmla="val 68954"/>
                <a:gd name="adj3" fmla="val 16667"/>
              </a:avLst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65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15BCDA5-34EF-4843-A13D-15C21E69F23C}"/>
                </a:ext>
              </a:extLst>
            </p:cNvPr>
            <p:cNvSpPr txBox="1"/>
            <p:nvPr/>
          </p:nvSpPr>
          <p:spPr>
            <a:xfrm>
              <a:off x="-81189" y="1582335"/>
              <a:ext cx="3384137" cy="14385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</p:grpSp>
      <p:sp>
        <p:nvSpPr>
          <p:cNvPr id="26" name="Rectangle 25"/>
          <p:cNvSpPr/>
          <p:nvPr/>
        </p:nvSpPr>
        <p:spPr>
          <a:xfrm>
            <a:off x="268792" y="3924882"/>
            <a:ext cx="2675636" cy="1977291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5" name="Rectangle 34"/>
          <p:cNvSpPr/>
          <p:nvPr/>
        </p:nvSpPr>
        <p:spPr>
          <a:xfrm>
            <a:off x="9175556" y="3931991"/>
            <a:ext cx="2675636" cy="1977291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TextBox 20"/>
          <p:cNvSpPr txBox="1"/>
          <p:nvPr/>
        </p:nvSpPr>
        <p:spPr>
          <a:xfrm>
            <a:off x="9819793" y="628922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988190" y="628922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54229" y="628922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22626" y="6289226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33" name="Rectangle 32"/>
          <p:cNvSpPr/>
          <p:nvPr/>
        </p:nvSpPr>
        <p:spPr>
          <a:xfrm>
            <a:off x="3237713" y="3931991"/>
            <a:ext cx="2675636" cy="197729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Rectangle 33"/>
          <p:cNvSpPr/>
          <p:nvPr/>
        </p:nvSpPr>
        <p:spPr>
          <a:xfrm>
            <a:off x="6206634" y="3931991"/>
            <a:ext cx="2675636" cy="1977291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242955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5" grpId="0" animBg="1"/>
      <p:bldP spid="33" grpId="0" animBg="1"/>
      <p:bldP spid="3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"/>
          <p:cNvGrpSpPr/>
          <p:nvPr/>
        </p:nvGrpSpPr>
        <p:grpSpPr>
          <a:xfrm>
            <a:off x="533400" y="5098665"/>
            <a:ext cx="11277600" cy="1499937"/>
            <a:chOff x="381000" y="1828800"/>
            <a:chExt cx="8229600" cy="12954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" fov="2700000">
              <a:rot lat="17373601" lon="0" rev="0"/>
            </a:camera>
            <a:lightRig rig="soft" dir="t"/>
          </a:scene3d>
        </p:grpSpPr>
        <p:sp>
          <p:nvSpPr>
            <p:cNvPr id="7" name="Rectangle 6"/>
            <p:cNvSpPr/>
            <p:nvPr/>
          </p:nvSpPr>
          <p:spPr>
            <a:xfrm>
              <a:off x="381000" y="1828800"/>
              <a:ext cx="1524000" cy="1295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165100" dist="38100" dir="5400000" sx="107000" sy="107000" algn="t" rotWithShape="0">
                <a:prstClr val="black">
                  <a:alpha val="40000"/>
                </a:prstClr>
              </a:outerShdw>
            </a:effectLst>
            <a:sp3d extrusionH="127000" prstMaterial="metal"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981200" y="1828800"/>
              <a:ext cx="1524000" cy="1295400"/>
            </a:xfrm>
            <a:prstGeom prst="rect">
              <a:avLst/>
            </a:prstGeom>
            <a:effectLst>
              <a:outerShdw blurRad="165100" dist="38100" dir="5400000" sx="107000" sy="107000" algn="t" rotWithShape="0">
                <a:prstClr val="black">
                  <a:alpha val="40000"/>
                </a:prstClr>
              </a:outerShdw>
            </a:effectLst>
            <a:sp3d extrusionH="127000" prstMaterial="metal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581400" y="1828800"/>
              <a:ext cx="1524000" cy="1295400"/>
            </a:xfrm>
            <a:prstGeom prst="rect">
              <a:avLst/>
            </a:prstGeom>
            <a:effectLst>
              <a:outerShdw blurRad="165100" dist="38100" dir="5400000" sx="107000" sy="107000" algn="t" rotWithShape="0">
                <a:prstClr val="black">
                  <a:alpha val="40000"/>
                </a:prstClr>
              </a:outerShdw>
            </a:effectLst>
            <a:sp3d extrusionH="127000" prstMaterial="metal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1600" y="1828800"/>
              <a:ext cx="1524000" cy="1295400"/>
            </a:xfrm>
            <a:prstGeom prst="rect">
              <a:avLst/>
            </a:prstGeom>
            <a:effectLst>
              <a:outerShdw blurRad="165100" dist="38100" dir="5400000" sx="107000" sy="107000" algn="t" rotWithShape="0">
                <a:prstClr val="black">
                  <a:alpha val="40000"/>
                </a:prstClr>
              </a:outerShdw>
            </a:effectLst>
            <a:sp3d extrusionH="127000" prstMaterial="metal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entagon 10"/>
            <p:cNvSpPr/>
            <p:nvPr/>
          </p:nvSpPr>
          <p:spPr>
            <a:xfrm>
              <a:off x="6781800" y="1828800"/>
              <a:ext cx="1828800" cy="1295400"/>
            </a:xfrm>
            <a:prstGeom prst="homePlat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>
              <a:outerShdw blurRad="165100" dist="38100" dir="5400000" sx="107000" sy="107000" algn="t" rotWithShape="0">
                <a:prstClr val="black">
                  <a:alpha val="40000"/>
                </a:prstClr>
              </a:outerShdw>
            </a:effectLst>
            <a:sp3d extrusionH="127000" prstMaterial="metal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8ED5A91-46BA-4238-82A3-0FAE8B4B1921}"/>
              </a:ext>
            </a:extLst>
          </p:cNvPr>
          <p:cNvGrpSpPr/>
          <p:nvPr/>
        </p:nvGrpSpPr>
        <p:grpSpPr>
          <a:xfrm>
            <a:off x="686761" y="1529552"/>
            <a:ext cx="2083651" cy="4146884"/>
            <a:chOff x="686761" y="1529552"/>
            <a:chExt cx="2083651" cy="4146884"/>
          </a:xfrm>
        </p:grpSpPr>
        <p:sp>
          <p:nvSpPr>
            <p:cNvPr id="15" name="Rounded Rectangle 14"/>
            <p:cNvSpPr/>
            <p:nvPr/>
          </p:nvSpPr>
          <p:spPr>
            <a:xfrm>
              <a:off x="731252" y="1529552"/>
              <a:ext cx="2039160" cy="4146884"/>
            </a:xfrm>
            <a:prstGeom prst="roundRect">
              <a:avLst>
                <a:gd name="adj" fmla="val 7450"/>
              </a:avLst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6761" y="2345555"/>
              <a:ext cx="2039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 can replace this sample text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BC43DEC-9D4D-4EEB-BC67-E33DEC890730}"/>
                </a:ext>
              </a:extLst>
            </p:cNvPr>
            <p:cNvSpPr txBox="1"/>
            <p:nvPr/>
          </p:nvSpPr>
          <p:spPr>
            <a:xfrm>
              <a:off x="860496" y="1529552"/>
              <a:ext cx="1780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Step 1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96A74F6-6BFC-4581-AE8C-8D7294E933E5}"/>
                </a:ext>
              </a:extLst>
            </p:cNvPr>
            <p:cNvSpPr/>
            <p:nvPr/>
          </p:nvSpPr>
          <p:spPr>
            <a:xfrm>
              <a:off x="942604" y="3822077"/>
              <a:ext cx="1645920" cy="164592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795F7A0-6C58-4BFB-A8D8-3C2C139ED6F8}"/>
              </a:ext>
            </a:extLst>
          </p:cNvPr>
          <p:cNvGrpSpPr/>
          <p:nvPr/>
        </p:nvGrpSpPr>
        <p:grpSpPr>
          <a:xfrm>
            <a:off x="2837428" y="1529552"/>
            <a:ext cx="2039160" cy="4146884"/>
            <a:chOff x="2837428" y="1529552"/>
            <a:chExt cx="2039160" cy="4146884"/>
          </a:xfrm>
        </p:grpSpPr>
        <p:sp>
          <p:nvSpPr>
            <p:cNvPr id="19" name="Rounded Rectangle 18"/>
            <p:cNvSpPr/>
            <p:nvPr/>
          </p:nvSpPr>
          <p:spPr>
            <a:xfrm>
              <a:off x="2837428" y="1529552"/>
              <a:ext cx="2039160" cy="4146884"/>
            </a:xfrm>
            <a:prstGeom prst="roundRect">
              <a:avLst>
                <a:gd name="adj" fmla="val 7450"/>
              </a:avLst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966671" y="2345555"/>
              <a:ext cx="17806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 can replace this sample text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5374D78-2138-4532-A1C5-00BD7BAACB7A}"/>
                </a:ext>
              </a:extLst>
            </p:cNvPr>
            <p:cNvSpPr txBox="1"/>
            <p:nvPr/>
          </p:nvSpPr>
          <p:spPr>
            <a:xfrm>
              <a:off x="2966671" y="1529552"/>
              <a:ext cx="1780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Step 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8CCCD1A-1FD0-49A0-B9E7-AAB0614CD84C}"/>
                </a:ext>
              </a:extLst>
            </p:cNvPr>
            <p:cNvSpPr/>
            <p:nvPr/>
          </p:nvSpPr>
          <p:spPr>
            <a:xfrm>
              <a:off x="3026803" y="3822077"/>
              <a:ext cx="1645920" cy="164592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1F06952-B10F-4922-8B7F-B7C8260B9F85}"/>
              </a:ext>
            </a:extLst>
          </p:cNvPr>
          <p:cNvGrpSpPr/>
          <p:nvPr/>
        </p:nvGrpSpPr>
        <p:grpSpPr>
          <a:xfrm>
            <a:off x="4943603" y="1529552"/>
            <a:ext cx="2039160" cy="4146884"/>
            <a:chOff x="4943603" y="1529552"/>
            <a:chExt cx="2039160" cy="4146884"/>
          </a:xfrm>
        </p:grpSpPr>
        <p:sp>
          <p:nvSpPr>
            <p:cNvPr id="20" name="Rounded Rectangle 19"/>
            <p:cNvSpPr/>
            <p:nvPr/>
          </p:nvSpPr>
          <p:spPr>
            <a:xfrm>
              <a:off x="4943603" y="1529552"/>
              <a:ext cx="2039160" cy="4146884"/>
            </a:xfrm>
            <a:prstGeom prst="roundRect">
              <a:avLst>
                <a:gd name="adj" fmla="val 7450"/>
              </a:avLst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072846" y="2345555"/>
              <a:ext cx="17806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 can replace this sample text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346803-27DA-4E1F-A379-0D2720F1B9AA}"/>
                </a:ext>
              </a:extLst>
            </p:cNvPr>
            <p:cNvSpPr txBox="1"/>
            <p:nvPr/>
          </p:nvSpPr>
          <p:spPr>
            <a:xfrm>
              <a:off x="5072846" y="1529552"/>
              <a:ext cx="1780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Step 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373DA7B-9DE2-4C14-845D-29619165134B}"/>
                </a:ext>
              </a:extLst>
            </p:cNvPr>
            <p:cNvSpPr/>
            <p:nvPr/>
          </p:nvSpPr>
          <p:spPr>
            <a:xfrm>
              <a:off x="5139713" y="3822077"/>
              <a:ext cx="1645920" cy="164592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BAD2E6-40B0-4450-B9F4-E8935C366D9F}"/>
              </a:ext>
            </a:extLst>
          </p:cNvPr>
          <p:cNvGrpSpPr/>
          <p:nvPr/>
        </p:nvGrpSpPr>
        <p:grpSpPr>
          <a:xfrm>
            <a:off x="7049777" y="1529552"/>
            <a:ext cx="2039160" cy="4146884"/>
            <a:chOff x="7049777" y="1529552"/>
            <a:chExt cx="2039160" cy="4146884"/>
          </a:xfrm>
        </p:grpSpPr>
        <p:sp>
          <p:nvSpPr>
            <p:cNvPr id="21" name="Rounded Rectangle 20"/>
            <p:cNvSpPr/>
            <p:nvPr/>
          </p:nvSpPr>
          <p:spPr>
            <a:xfrm>
              <a:off x="7049777" y="1529552"/>
              <a:ext cx="2039160" cy="4146884"/>
            </a:xfrm>
            <a:prstGeom prst="roundRect">
              <a:avLst>
                <a:gd name="adj" fmla="val 7450"/>
              </a:avLst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7179020" y="2345555"/>
              <a:ext cx="17806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 can replace this sample text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EDD7DC1-9C08-4838-AC01-8CE021DD2990}"/>
                </a:ext>
              </a:extLst>
            </p:cNvPr>
            <p:cNvSpPr txBox="1"/>
            <p:nvPr/>
          </p:nvSpPr>
          <p:spPr>
            <a:xfrm>
              <a:off x="7179020" y="1529552"/>
              <a:ext cx="17806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Step 4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AC87609-0F50-4044-8126-7A6E0E0E6713}"/>
                </a:ext>
              </a:extLst>
            </p:cNvPr>
            <p:cNvSpPr/>
            <p:nvPr/>
          </p:nvSpPr>
          <p:spPr>
            <a:xfrm>
              <a:off x="7277036" y="3822077"/>
              <a:ext cx="1645920" cy="164592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31B0C240-5837-4E49-B128-7D34B474F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Step Roadmap with Photos</a:t>
            </a:r>
          </a:p>
        </p:txBody>
      </p:sp>
      <p:sp>
        <p:nvSpPr>
          <p:cNvPr id="31" name="Right Arrow 30"/>
          <p:cNvSpPr/>
          <p:nvPr/>
        </p:nvSpPr>
        <p:spPr>
          <a:xfrm>
            <a:off x="747983" y="2030996"/>
            <a:ext cx="8606589" cy="352926"/>
          </a:xfrm>
          <a:prstGeom prst="rightArrow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50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rapezoid 7"/>
          <p:cNvSpPr/>
          <p:nvPr/>
        </p:nvSpPr>
        <p:spPr>
          <a:xfrm rot="18973752" flipV="1">
            <a:off x="3150608" y="2381752"/>
            <a:ext cx="2364042" cy="327989"/>
          </a:xfrm>
          <a:prstGeom prst="trapezoid">
            <a:avLst>
              <a:gd name="adj" fmla="val 4391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 Condensed Extra Bold" panose="020B0803020202020204" pitchFamily="34" charset="0"/>
            </a:endParaRPr>
          </a:p>
        </p:txBody>
      </p:sp>
      <p:sp>
        <p:nvSpPr>
          <p:cNvPr id="16" name="Trapezoid 15"/>
          <p:cNvSpPr/>
          <p:nvPr/>
        </p:nvSpPr>
        <p:spPr>
          <a:xfrm rot="18973752" flipV="1">
            <a:off x="205726" y="2403470"/>
            <a:ext cx="2364041" cy="327989"/>
          </a:xfrm>
          <a:prstGeom prst="trapezoid">
            <a:avLst>
              <a:gd name="adj" fmla="val 43919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 Condensed Extra Bold" panose="020B0803020202020204" pitchFamily="34" charset="0"/>
            </a:endParaRPr>
          </a:p>
        </p:txBody>
      </p:sp>
      <p:sp>
        <p:nvSpPr>
          <p:cNvPr id="24" name="Trapezoid 23"/>
          <p:cNvSpPr/>
          <p:nvPr/>
        </p:nvSpPr>
        <p:spPr>
          <a:xfrm rot="18973752" flipV="1">
            <a:off x="5981260" y="2286303"/>
            <a:ext cx="2364041" cy="327990"/>
          </a:xfrm>
          <a:prstGeom prst="trapezoid">
            <a:avLst>
              <a:gd name="adj" fmla="val 43919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 Condensed Extra Bold" panose="020B0803020202020204" pitchFamily="34" charset="0"/>
            </a:endParaRPr>
          </a:p>
        </p:txBody>
      </p:sp>
      <p:sp>
        <p:nvSpPr>
          <p:cNvPr id="30" name="Trapezoid 29">
            <a:extLst>
              <a:ext uri="{FF2B5EF4-FFF2-40B4-BE49-F238E27FC236}">
                <a16:creationId xmlns:a16="http://schemas.microsoft.com/office/drawing/2014/main" id="{B718AD7D-C183-4888-A117-A428201D0D5E}"/>
              </a:ext>
            </a:extLst>
          </p:cNvPr>
          <p:cNvSpPr/>
          <p:nvPr/>
        </p:nvSpPr>
        <p:spPr>
          <a:xfrm rot="18973752" flipV="1">
            <a:off x="8911966" y="2272709"/>
            <a:ext cx="2364041" cy="327989"/>
          </a:xfrm>
          <a:prstGeom prst="trapezoid">
            <a:avLst>
              <a:gd name="adj" fmla="val 43919"/>
            </a:avLst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 Condensed Extra Bold" panose="020B0803020202020204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AE1A0B6-12B1-4A83-9465-77792F153834}"/>
              </a:ext>
            </a:extLst>
          </p:cNvPr>
          <p:cNvGrpSpPr/>
          <p:nvPr/>
        </p:nvGrpSpPr>
        <p:grpSpPr>
          <a:xfrm>
            <a:off x="505832" y="1697878"/>
            <a:ext cx="2552992" cy="4626721"/>
            <a:chOff x="505832" y="1697878"/>
            <a:chExt cx="2552992" cy="4626721"/>
          </a:xfrm>
        </p:grpSpPr>
        <p:sp>
          <p:nvSpPr>
            <p:cNvPr id="17" name="Rounded Rectangle 16"/>
            <p:cNvSpPr/>
            <p:nvPr/>
          </p:nvSpPr>
          <p:spPr>
            <a:xfrm>
              <a:off x="505832" y="1697878"/>
              <a:ext cx="2552992" cy="4626721"/>
            </a:xfrm>
            <a:prstGeom prst="roundRect">
              <a:avLst>
                <a:gd name="adj" fmla="val 6208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6748" y="3073964"/>
              <a:ext cx="241116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 can replace this sample text with your own text and more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95EACE3-CA4C-4582-A0C0-94974BFD0ABD}"/>
              </a:ext>
            </a:extLst>
          </p:cNvPr>
          <p:cNvGrpSpPr/>
          <p:nvPr/>
        </p:nvGrpSpPr>
        <p:grpSpPr>
          <a:xfrm>
            <a:off x="3450714" y="1676161"/>
            <a:ext cx="2552992" cy="4648438"/>
            <a:chOff x="3450714" y="1676161"/>
            <a:chExt cx="2552992" cy="4648438"/>
          </a:xfrm>
        </p:grpSpPr>
        <p:sp>
          <p:nvSpPr>
            <p:cNvPr id="5" name="Rounded Rectangle 4"/>
            <p:cNvSpPr/>
            <p:nvPr/>
          </p:nvSpPr>
          <p:spPr>
            <a:xfrm>
              <a:off x="3450714" y="1676161"/>
              <a:ext cx="2552992" cy="4648438"/>
            </a:xfrm>
            <a:prstGeom prst="roundRect">
              <a:avLst>
                <a:gd name="adj" fmla="val 6208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2FAB0F1-5D63-4DFA-9735-7FB171723462}"/>
                </a:ext>
              </a:extLst>
            </p:cNvPr>
            <p:cNvSpPr txBox="1"/>
            <p:nvPr/>
          </p:nvSpPr>
          <p:spPr>
            <a:xfrm>
              <a:off x="3521627" y="3070500"/>
              <a:ext cx="241116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 can replace this sample text with your own text and more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575E8A4-3AD7-48BE-B85A-1C75FD8673FF}"/>
              </a:ext>
            </a:extLst>
          </p:cNvPr>
          <p:cNvGrpSpPr/>
          <p:nvPr/>
        </p:nvGrpSpPr>
        <p:grpSpPr>
          <a:xfrm>
            <a:off x="6380507" y="1580711"/>
            <a:ext cx="2552992" cy="4743887"/>
            <a:chOff x="6380507" y="1580711"/>
            <a:chExt cx="2552992" cy="4743887"/>
          </a:xfrm>
        </p:grpSpPr>
        <p:sp>
          <p:nvSpPr>
            <p:cNvPr id="25" name="Rounded Rectangle 24"/>
            <p:cNvSpPr/>
            <p:nvPr/>
          </p:nvSpPr>
          <p:spPr>
            <a:xfrm>
              <a:off x="6380507" y="1580711"/>
              <a:ext cx="2552992" cy="4743887"/>
            </a:xfrm>
            <a:prstGeom prst="roundRect">
              <a:avLst>
                <a:gd name="adj" fmla="val 6208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7741347-730A-4A0D-9848-509B267EF822}"/>
                </a:ext>
              </a:extLst>
            </p:cNvPr>
            <p:cNvSpPr txBox="1"/>
            <p:nvPr/>
          </p:nvSpPr>
          <p:spPr>
            <a:xfrm>
              <a:off x="6451420" y="3084235"/>
              <a:ext cx="241116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 can replace this sample text with your own text and more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B4B026D-6F1A-4AFF-9B4C-3FCD3EB6484A}"/>
              </a:ext>
            </a:extLst>
          </p:cNvPr>
          <p:cNvGrpSpPr/>
          <p:nvPr/>
        </p:nvGrpSpPr>
        <p:grpSpPr>
          <a:xfrm>
            <a:off x="9251714" y="1567118"/>
            <a:ext cx="2552992" cy="4757480"/>
            <a:chOff x="9251714" y="1567118"/>
            <a:chExt cx="2552992" cy="4757480"/>
          </a:xfrm>
        </p:grpSpPr>
        <p:sp>
          <p:nvSpPr>
            <p:cNvPr id="31" name="Rounded Rectangle 24">
              <a:extLst>
                <a:ext uri="{FF2B5EF4-FFF2-40B4-BE49-F238E27FC236}">
                  <a16:creationId xmlns:a16="http://schemas.microsoft.com/office/drawing/2014/main" id="{8FF78047-3B92-4BC8-A047-07E67D28E615}"/>
                </a:ext>
              </a:extLst>
            </p:cNvPr>
            <p:cNvSpPr/>
            <p:nvPr/>
          </p:nvSpPr>
          <p:spPr>
            <a:xfrm>
              <a:off x="9251714" y="1567118"/>
              <a:ext cx="2552992" cy="4757480"/>
            </a:xfrm>
            <a:prstGeom prst="roundRect">
              <a:avLst>
                <a:gd name="adj" fmla="val 6208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0C39ABB-2CED-46C6-B5D5-B878F9DD5C54}"/>
                </a:ext>
              </a:extLst>
            </p:cNvPr>
            <p:cNvSpPr txBox="1"/>
            <p:nvPr/>
          </p:nvSpPr>
          <p:spPr>
            <a:xfrm>
              <a:off x="9322627" y="3087230"/>
              <a:ext cx="2411167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 can replace this sample text with your own text and more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Year Timeline with Icons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A50174C-1CD4-442E-9D57-5D47CD8FD0B8}"/>
              </a:ext>
            </a:extLst>
          </p:cNvPr>
          <p:cNvGrpSpPr/>
          <p:nvPr/>
        </p:nvGrpSpPr>
        <p:grpSpPr>
          <a:xfrm>
            <a:off x="2815184" y="1875095"/>
            <a:ext cx="2360294" cy="638248"/>
            <a:chOff x="2815184" y="1875095"/>
            <a:chExt cx="2360294" cy="638248"/>
          </a:xfrm>
        </p:grpSpPr>
        <p:sp>
          <p:nvSpPr>
            <p:cNvPr id="7" name="Trapezoid 6"/>
            <p:cNvSpPr/>
            <p:nvPr/>
          </p:nvSpPr>
          <p:spPr>
            <a:xfrm rot="19003292">
              <a:off x="2815184" y="1875095"/>
              <a:ext cx="2360294" cy="638248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3500000" scaled="1"/>
              <a:tileRect/>
            </a:gradFill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 rot="19130256">
              <a:off x="3414726" y="1917368"/>
              <a:ext cx="1184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Year 2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1BDE551-7EDA-49E8-8665-31D3A1BD5F86}"/>
              </a:ext>
            </a:extLst>
          </p:cNvPr>
          <p:cNvGrpSpPr/>
          <p:nvPr/>
        </p:nvGrpSpPr>
        <p:grpSpPr>
          <a:xfrm>
            <a:off x="-110134" y="1889052"/>
            <a:ext cx="2337649" cy="638248"/>
            <a:chOff x="-110134" y="1889052"/>
            <a:chExt cx="2337649" cy="638248"/>
          </a:xfrm>
        </p:grpSpPr>
        <p:sp>
          <p:nvSpPr>
            <p:cNvPr id="18" name="Trapezoid 17"/>
            <p:cNvSpPr/>
            <p:nvPr/>
          </p:nvSpPr>
          <p:spPr>
            <a:xfrm rot="19003292">
              <a:off x="-110134" y="1889052"/>
              <a:ext cx="2337649" cy="638248"/>
            </a:xfrm>
            <a:prstGeom prst="trapezoid">
              <a:avLst>
                <a:gd name="adj" fmla="val 86871"/>
              </a:avLst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19130256">
              <a:off x="469844" y="1939086"/>
              <a:ext cx="1184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Year 1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A99CA9-261D-4BDE-883C-9E569AA2817D}"/>
              </a:ext>
            </a:extLst>
          </p:cNvPr>
          <p:cNvGrpSpPr/>
          <p:nvPr/>
        </p:nvGrpSpPr>
        <p:grpSpPr>
          <a:xfrm>
            <a:off x="5643701" y="1789079"/>
            <a:ext cx="2360293" cy="638248"/>
            <a:chOff x="5643701" y="1789079"/>
            <a:chExt cx="2360293" cy="638248"/>
          </a:xfrm>
        </p:grpSpPr>
        <p:sp>
          <p:nvSpPr>
            <p:cNvPr id="26" name="Trapezoid 25"/>
            <p:cNvSpPr/>
            <p:nvPr/>
          </p:nvSpPr>
          <p:spPr>
            <a:xfrm rot="19003292">
              <a:off x="5643701" y="1789079"/>
              <a:ext cx="2360293" cy="638248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solidFill>
                <a:schemeClr val="accent3">
                  <a:lumMod val="50000"/>
                </a:schemeClr>
              </a:solidFill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 rot="19130256">
              <a:off x="6245378" y="1821919"/>
              <a:ext cx="1184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Year 3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FAE502D-791F-4BAA-ABB4-3F4A714EC10E}"/>
              </a:ext>
            </a:extLst>
          </p:cNvPr>
          <p:cNvGrpSpPr/>
          <p:nvPr/>
        </p:nvGrpSpPr>
        <p:grpSpPr>
          <a:xfrm>
            <a:off x="8574407" y="1775485"/>
            <a:ext cx="2360293" cy="638248"/>
            <a:chOff x="8574407" y="1775485"/>
            <a:chExt cx="2360293" cy="638248"/>
          </a:xfrm>
        </p:grpSpPr>
        <p:sp>
          <p:nvSpPr>
            <p:cNvPr id="32" name="Trapezoid 31">
              <a:extLst>
                <a:ext uri="{FF2B5EF4-FFF2-40B4-BE49-F238E27FC236}">
                  <a16:creationId xmlns:a16="http://schemas.microsoft.com/office/drawing/2014/main" id="{6710E3A5-74B8-4569-AF1E-4551699DA89C}"/>
                </a:ext>
              </a:extLst>
            </p:cNvPr>
            <p:cNvSpPr/>
            <p:nvPr/>
          </p:nvSpPr>
          <p:spPr>
            <a:xfrm rot="19003292">
              <a:off x="8574407" y="1775485"/>
              <a:ext cx="2360293" cy="638248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solidFill>
                <a:schemeClr val="accent3">
                  <a:lumMod val="50000"/>
                </a:schemeClr>
              </a:solidFill>
            </a:ln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B1A05F8-1D40-44A8-B33C-23DFA42DBD29}"/>
                </a:ext>
              </a:extLst>
            </p:cNvPr>
            <p:cNvSpPr txBox="1"/>
            <p:nvPr/>
          </p:nvSpPr>
          <p:spPr>
            <a:xfrm rot="19130256">
              <a:off x="9176084" y="1808325"/>
              <a:ext cx="11847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Year 4</a:t>
              </a:r>
            </a:p>
          </p:txBody>
        </p:sp>
      </p:grpSp>
      <p:pic>
        <p:nvPicPr>
          <p:cNvPr id="4" name="Graphic 3" descr="Research">
            <a:extLst>
              <a:ext uri="{FF2B5EF4-FFF2-40B4-BE49-F238E27FC236}">
                <a16:creationId xmlns:a16="http://schemas.microsoft.com/office/drawing/2014/main" id="{B7FBED55-0F89-4B7A-BB98-4588DA86A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44543" y="1764105"/>
            <a:ext cx="914400" cy="914400"/>
          </a:xfrm>
          <a:prstGeom prst="rect">
            <a:avLst/>
          </a:prstGeom>
        </p:spPr>
      </p:pic>
      <p:pic>
        <p:nvPicPr>
          <p:cNvPr id="9" name="Graphic 8" descr="Gears">
            <a:extLst>
              <a:ext uri="{FF2B5EF4-FFF2-40B4-BE49-F238E27FC236}">
                <a16:creationId xmlns:a16="http://schemas.microsoft.com/office/drawing/2014/main" id="{80505B2B-136D-48A8-BBEE-EDCA93C833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9823" y="1750819"/>
            <a:ext cx="914400" cy="914400"/>
          </a:xfrm>
          <a:prstGeom prst="rect">
            <a:avLst/>
          </a:prstGeom>
        </p:spPr>
      </p:pic>
      <p:pic>
        <p:nvPicPr>
          <p:cNvPr id="13" name="Graphic 12" descr="Target">
            <a:extLst>
              <a:ext uri="{FF2B5EF4-FFF2-40B4-BE49-F238E27FC236}">
                <a16:creationId xmlns:a16="http://schemas.microsoft.com/office/drawing/2014/main" id="{97919482-7645-42C0-BD19-F2EB25CE3E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05594" y="1662222"/>
            <a:ext cx="914400" cy="914400"/>
          </a:xfrm>
          <a:prstGeom prst="rect">
            <a:avLst/>
          </a:prstGeom>
        </p:spPr>
      </p:pic>
      <p:pic>
        <p:nvPicPr>
          <p:cNvPr id="15" name="Graphic 14" descr="Trophy">
            <a:extLst>
              <a:ext uri="{FF2B5EF4-FFF2-40B4-BE49-F238E27FC236}">
                <a16:creationId xmlns:a16="http://schemas.microsoft.com/office/drawing/2014/main" id="{73679E9B-F2CF-4DBE-A070-3966CEA4C5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636082" y="17641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24" grpId="0" animBg="1"/>
      <p:bldP spid="3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34"/>
          <p:cNvSpPr/>
          <p:nvPr/>
        </p:nvSpPr>
        <p:spPr>
          <a:xfrm>
            <a:off x="3551319" y="1494333"/>
            <a:ext cx="8597974" cy="5328917"/>
          </a:xfrm>
          <a:custGeom>
            <a:avLst/>
            <a:gdLst>
              <a:gd name="connsiteX0" fmla="*/ 8739275 w 8739275"/>
              <a:gd name="connsiteY0" fmla="*/ 0 h 5328917"/>
              <a:gd name="connsiteX1" fmla="*/ 8739275 w 8739275"/>
              <a:gd name="connsiteY1" fmla="*/ 351972 h 5328917"/>
              <a:gd name="connsiteX2" fmla="*/ 8576202 w 8739275"/>
              <a:gd name="connsiteY2" fmla="*/ 404702 h 5328917"/>
              <a:gd name="connsiteX3" fmla="*/ 3336265 w 8739275"/>
              <a:gd name="connsiteY3" fmla="*/ 5288710 h 5328917"/>
              <a:gd name="connsiteX4" fmla="*/ 3321523 w 8739275"/>
              <a:gd name="connsiteY4" fmla="*/ 5328917 h 5328917"/>
              <a:gd name="connsiteX5" fmla="*/ 0 w 8739275"/>
              <a:gd name="connsiteY5" fmla="*/ 5328917 h 5328917"/>
              <a:gd name="connsiteX6" fmla="*/ 187888 w 8739275"/>
              <a:gd name="connsiteY6" fmla="*/ 4946384 h 5328917"/>
              <a:gd name="connsiteX7" fmla="*/ 8739275 w 8739275"/>
              <a:gd name="connsiteY7" fmla="*/ 0 h 5328917"/>
              <a:gd name="connsiteX0" fmla="*/ 8739275 w 8739275"/>
              <a:gd name="connsiteY0" fmla="*/ 0 h 5328917"/>
              <a:gd name="connsiteX1" fmla="*/ 8717504 w 8739275"/>
              <a:gd name="connsiteY1" fmla="*/ 689429 h 5328917"/>
              <a:gd name="connsiteX2" fmla="*/ 8576202 w 8739275"/>
              <a:gd name="connsiteY2" fmla="*/ 404702 h 5328917"/>
              <a:gd name="connsiteX3" fmla="*/ 3336265 w 8739275"/>
              <a:gd name="connsiteY3" fmla="*/ 5288710 h 5328917"/>
              <a:gd name="connsiteX4" fmla="*/ 3321523 w 8739275"/>
              <a:gd name="connsiteY4" fmla="*/ 5328917 h 5328917"/>
              <a:gd name="connsiteX5" fmla="*/ 0 w 8739275"/>
              <a:gd name="connsiteY5" fmla="*/ 5328917 h 5328917"/>
              <a:gd name="connsiteX6" fmla="*/ 187888 w 8739275"/>
              <a:gd name="connsiteY6" fmla="*/ 4946384 h 5328917"/>
              <a:gd name="connsiteX7" fmla="*/ 8739275 w 8739275"/>
              <a:gd name="connsiteY7" fmla="*/ 0 h 5328917"/>
              <a:gd name="connsiteX0" fmla="*/ 8739275 w 8739275"/>
              <a:gd name="connsiteY0" fmla="*/ 0 h 5328917"/>
              <a:gd name="connsiteX1" fmla="*/ 8576202 w 8739275"/>
              <a:gd name="connsiteY1" fmla="*/ 404702 h 5328917"/>
              <a:gd name="connsiteX2" fmla="*/ 3336265 w 8739275"/>
              <a:gd name="connsiteY2" fmla="*/ 5288710 h 5328917"/>
              <a:gd name="connsiteX3" fmla="*/ 3321523 w 8739275"/>
              <a:gd name="connsiteY3" fmla="*/ 5328917 h 5328917"/>
              <a:gd name="connsiteX4" fmla="*/ 0 w 8739275"/>
              <a:gd name="connsiteY4" fmla="*/ 5328917 h 5328917"/>
              <a:gd name="connsiteX5" fmla="*/ 187888 w 8739275"/>
              <a:gd name="connsiteY5" fmla="*/ 4946384 h 5328917"/>
              <a:gd name="connsiteX6" fmla="*/ 8739275 w 8739275"/>
              <a:gd name="connsiteY6" fmla="*/ 0 h 5328917"/>
              <a:gd name="connsiteX0" fmla="*/ 8739275 w 8739488"/>
              <a:gd name="connsiteY0" fmla="*/ 0 h 5328917"/>
              <a:gd name="connsiteX1" fmla="*/ 8739488 w 8739488"/>
              <a:gd name="connsiteY1" fmla="*/ 665960 h 5328917"/>
              <a:gd name="connsiteX2" fmla="*/ 3336265 w 8739488"/>
              <a:gd name="connsiteY2" fmla="*/ 5288710 h 5328917"/>
              <a:gd name="connsiteX3" fmla="*/ 3321523 w 8739488"/>
              <a:gd name="connsiteY3" fmla="*/ 5328917 h 5328917"/>
              <a:gd name="connsiteX4" fmla="*/ 0 w 8739488"/>
              <a:gd name="connsiteY4" fmla="*/ 5328917 h 5328917"/>
              <a:gd name="connsiteX5" fmla="*/ 187888 w 8739488"/>
              <a:gd name="connsiteY5" fmla="*/ 4946384 h 5328917"/>
              <a:gd name="connsiteX6" fmla="*/ 8739275 w 8739488"/>
              <a:gd name="connsiteY6" fmla="*/ 0 h 5328917"/>
              <a:gd name="connsiteX0" fmla="*/ 8739275 w 8739488"/>
              <a:gd name="connsiteY0" fmla="*/ 0 h 5328917"/>
              <a:gd name="connsiteX1" fmla="*/ 8739488 w 8739488"/>
              <a:gd name="connsiteY1" fmla="*/ 665960 h 5328917"/>
              <a:gd name="connsiteX2" fmla="*/ 3336265 w 8739488"/>
              <a:gd name="connsiteY2" fmla="*/ 5288710 h 5328917"/>
              <a:gd name="connsiteX3" fmla="*/ 0 w 8739488"/>
              <a:gd name="connsiteY3" fmla="*/ 5328917 h 5328917"/>
              <a:gd name="connsiteX4" fmla="*/ 187888 w 8739488"/>
              <a:gd name="connsiteY4" fmla="*/ 4946384 h 5328917"/>
              <a:gd name="connsiteX5" fmla="*/ 8739275 w 8739488"/>
              <a:gd name="connsiteY5" fmla="*/ 0 h 5328917"/>
              <a:gd name="connsiteX0" fmla="*/ 8739275 w 8739488"/>
              <a:gd name="connsiteY0" fmla="*/ 0 h 5328917"/>
              <a:gd name="connsiteX1" fmla="*/ 8739488 w 8739488"/>
              <a:gd name="connsiteY1" fmla="*/ 665960 h 5328917"/>
              <a:gd name="connsiteX2" fmla="*/ 3858780 w 8739488"/>
              <a:gd name="connsiteY2" fmla="*/ 5299596 h 5328917"/>
              <a:gd name="connsiteX3" fmla="*/ 0 w 8739488"/>
              <a:gd name="connsiteY3" fmla="*/ 5328917 h 5328917"/>
              <a:gd name="connsiteX4" fmla="*/ 187888 w 8739488"/>
              <a:gd name="connsiteY4" fmla="*/ 4946384 h 5328917"/>
              <a:gd name="connsiteX5" fmla="*/ 8739275 w 8739488"/>
              <a:gd name="connsiteY5" fmla="*/ 0 h 5328917"/>
              <a:gd name="connsiteX0" fmla="*/ 8739275 w 8739488"/>
              <a:gd name="connsiteY0" fmla="*/ 0 h 5328917"/>
              <a:gd name="connsiteX1" fmla="*/ 8739488 w 8739488"/>
              <a:gd name="connsiteY1" fmla="*/ 665960 h 5328917"/>
              <a:gd name="connsiteX2" fmla="*/ 3858780 w 8739488"/>
              <a:gd name="connsiteY2" fmla="*/ 5299596 h 5328917"/>
              <a:gd name="connsiteX3" fmla="*/ 0 w 8739488"/>
              <a:gd name="connsiteY3" fmla="*/ 5328917 h 5328917"/>
              <a:gd name="connsiteX4" fmla="*/ 187888 w 8739488"/>
              <a:gd name="connsiteY4" fmla="*/ 4946384 h 5328917"/>
              <a:gd name="connsiteX5" fmla="*/ 8739275 w 8739488"/>
              <a:gd name="connsiteY5" fmla="*/ 0 h 5328917"/>
              <a:gd name="connsiteX0" fmla="*/ 8597761 w 8597974"/>
              <a:gd name="connsiteY0" fmla="*/ 0 h 5328917"/>
              <a:gd name="connsiteX1" fmla="*/ 8597974 w 8597974"/>
              <a:gd name="connsiteY1" fmla="*/ 665960 h 5328917"/>
              <a:gd name="connsiteX2" fmla="*/ 3717266 w 8597974"/>
              <a:gd name="connsiteY2" fmla="*/ 5299596 h 5328917"/>
              <a:gd name="connsiteX3" fmla="*/ 0 w 8597974"/>
              <a:gd name="connsiteY3" fmla="*/ 5328917 h 5328917"/>
              <a:gd name="connsiteX4" fmla="*/ 46374 w 8597974"/>
              <a:gd name="connsiteY4" fmla="*/ 4946384 h 5328917"/>
              <a:gd name="connsiteX5" fmla="*/ 8597761 w 8597974"/>
              <a:gd name="connsiteY5" fmla="*/ 0 h 5328917"/>
              <a:gd name="connsiteX0" fmla="*/ 8597761 w 8597974"/>
              <a:gd name="connsiteY0" fmla="*/ 0 h 5328917"/>
              <a:gd name="connsiteX1" fmla="*/ 8597974 w 8597974"/>
              <a:gd name="connsiteY1" fmla="*/ 665960 h 5328917"/>
              <a:gd name="connsiteX2" fmla="*/ 3717266 w 8597974"/>
              <a:gd name="connsiteY2" fmla="*/ 5299596 h 5328917"/>
              <a:gd name="connsiteX3" fmla="*/ 0 w 8597974"/>
              <a:gd name="connsiteY3" fmla="*/ 5328917 h 5328917"/>
              <a:gd name="connsiteX4" fmla="*/ 46374 w 8597974"/>
              <a:gd name="connsiteY4" fmla="*/ 4946384 h 5328917"/>
              <a:gd name="connsiteX5" fmla="*/ 8597761 w 8597974"/>
              <a:gd name="connsiteY5" fmla="*/ 0 h 5328917"/>
              <a:gd name="connsiteX0" fmla="*/ 8597761 w 8597974"/>
              <a:gd name="connsiteY0" fmla="*/ 0 h 5328917"/>
              <a:gd name="connsiteX1" fmla="*/ 8597974 w 8597974"/>
              <a:gd name="connsiteY1" fmla="*/ 665960 h 5328917"/>
              <a:gd name="connsiteX2" fmla="*/ 3717266 w 8597974"/>
              <a:gd name="connsiteY2" fmla="*/ 5299596 h 5328917"/>
              <a:gd name="connsiteX3" fmla="*/ 0 w 8597974"/>
              <a:gd name="connsiteY3" fmla="*/ 5328917 h 5328917"/>
              <a:gd name="connsiteX4" fmla="*/ 46374 w 8597974"/>
              <a:gd name="connsiteY4" fmla="*/ 4946384 h 5328917"/>
              <a:gd name="connsiteX5" fmla="*/ 8597761 w 8597974"/>
              <a:gd name="connsiteY5" fmla="*/ 0 h 5328917"/>
              <a:gd name="connsiteX0" fmla="*/ 8597761 w 8597974"/>
              <a:gd name="connsiteY0" fmla="*/ 0 h 5328917"/>
              <a:gd name="connsiteX1" fmla="*/ 8597974 w 8597974"/>
              <a:gd name="connsiteY1" fmla="*/ 665960 h 5328917"/>
              <a:gd name="connsiteX2" fmla="*/ 3717266 w 8597974"/>
              <a:gd name="connsiteY2" fmla="*/ 5299596 h 5328917"/>
              <a:gd name="connsiteX3" fmla="*/ 0 w 8597974"/>
              <a:gd name="connsiteY3" fmla="*/ 5328917 h 5328917"/>
              <a:gd name="connsiteX4" fmla="*/ 46374 w 8597974"/>
              <a:gd name="connsiteY4" fmla="*/ 4946384 h 5328917"/>
              <a:gd name="connsiteX5" fmla="*/ 8597761 w 8597974"/>
              <a:gd name="connsiteY5" fmla="*/ 0 h 5328917"/>
              <a:gd name="connsiteX0" fmla="*/ 8597761 w 8597974"/>
              <a:gd name="connsiteY0" fmla="*/ 0 h 5328917"/>
              <a:gd name="connsiteX1" fmla="*/ 8597974 w 8597974"/>
              <a:gd name="connsiteY1" fmla="*/ 665960 h 5328917"/>
              <a:gd name="connsiteX2" fmla="*/ 3717266 w 8597974"/>
              <a:gd name="connsiteY2" fmla="*/ 5299596 h 5328917"/>
              <a:gd name="connsiteX3" fmla="*/ 0 w 8597974"/>
              <a:gd name="connsiteY3" fmla="*/ 5328917 h 5328917"/>
              <a:gd name="connsiteX4" fmla="*/ 46374 w 8597974"/>
              <a:gd name="connsiteY4" fmla="*/ 4946384 h 5328917"/>
              <a:gd name="connsiteX5" fmla="*/ 8597761 w 8597974"/>
              <a:gd name="connsiteY5" fmla="*/ 0 h 5328917"/>
              <a:gd name="connsiteX0" fmla="*/ 8597761 w 8597974"/>
              <a:gd name="connsiteY0" fmla="*/ 0 h 5328917"/>
              <a:gd name="connsiteX1" fmla="*/ 8597974 w 8597974"/>
              <a:gd name="connsiteY1" fmla="*/ 665960 h 5328917"/>
              <a:gd name="connsiteX2" fmla="*/ 3717266 w 8597974"/>
              <a:gd name="connsiteY2" fmla="*/ 5310482 h 5328917"/>
              <a:gd name="connsiteX3" fmla="*/ 0 w 8597974"/>
              <a:gd name="connsiteY3" fmla="*/ 5328917 h 5328917"/>
              <a:gd name="connsiteX4" fmla="*/ 46374 w 8597974"/>
              <a:gd name="connsiteY4" fmla="*/ 4946384 h 5328917"/>
              <a:gd name="connsiteX5" fmla="*/ 8597761 w 8597974"/>
              <a:gd name="connsiteY5" fmla="*/ 0 h 53289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97974" h="5328917">
                <a:moveTo>
                  <a:pt x="8597761" y="0"/>
                </a:moveTo>
                <a:lnTo>
                  <a:pt x="8597974" y="665960"/>
                </a:lnTo>
                <a:cubicBezTo>
                  <a:pt x="6157005" y="1533382"/>
                  <a:pt x="3427973" y="2753982"/>
                  <a:pt x="3717266" y="5310482"/>
                </a:cubicBezTo>
                <a:lnTo>
                  <a:pt x="0" y="5328917"/>
                </a:lnTo>
                <a:lnTo>
                  <a:pt x="46374" y="4946384"/>
                </a:lnTo>
                <a:cubicBezTo>
                  <a:pt x="446400" y="2378884"/>
                  <a:pt x="4810121" y="446314"/>
                  <a:pt x="8597761" y="0"/>
                </a:cubicBezTo>
                <a:close/>
              </a:path>
            </a:pathLst>
          </a:custGeom>
          <a:solidFill>
            <a:srgbClr val="0E0E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Freeform 45"/>
          <p:cNvSpPr/>
          <p:nvPr/>
        </p:nvSpPr>
        <p:spPr>
          <a:xfrm>
            <a:off x="7204602" y="2168229"/>
            <a:ext cx="4944691" cy="4646125"/>
          </a:xfrm>
          <a:custGeom>
            <a:avLst/>
            <a:gdLst>
              <a:gd name="connsiteX0" fmla="*/ 4891145 w 4891145"/>
              <a:gd name="connsiteY0" fmla="*/ 0 h 4646125"/>
              <a:gd name="connsiteX1" fmla="*/ 4891145 w 4891145"/>
              <a:gd name="connsiteY1" fmla="*/ 4646125 h 4646125"/>
              <a:gd name="connsiteX2" fmla="*/ 20500 w 4891145"/>
              <a:gd name="connsiteY2" fmla="*/ 4646125 h 4646125"/>
              <a:gd name="connsiteX3" fmla="*/ 2796 w 4891145"/>
              <a:gd name="connsiteY3" fmla="*/ 4418309 h 4646125"/>
              <a:gd name="connsiteX4" fmla="*/ 4441633 w 4891145"/>
              <a:gd name="connsiteY4" fmla="*/ 163622 h 4646125"/>
              <a:gd name="connsiteX5" fmla="*/ 4891145 w 4891145"/>
              <a:gd name="connsiteY5" fmla="*/ 0 h 4646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91145" h="4646125">
                <a:moveTo>
                  <a:pt x="4891145" y="0"/>
                </a:moveTo>
                <a:lnTo>
                  <a:pt x="4891145" y="4646125"/>
                </a:lnTo>
                <a:lnTo>
                  <a:pt x="20500" y="4646125"/>
                </a:lnTo>
                <a:lnTo>
                  <a:pt x="2796" y="4418309"/>
                </a:lnTo>
                <a:cubicBezTo>
                  <a:pt x="-91342" y="2169420"/>
                  <a:pt x="2208577" y="995748"/>
                  <a:pt x="4441633" y="163622"/>
                </a:cubicBezTo>
                <a:lnTo>
                  <a:pt x="4891145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4 Step Roadmap with Icons</a:t>
            </a:r>
          </a:p>
        </p:txBody>
      </p:sp>
      <p:grpSp>
        <p:nvGrpSpPr>
          <p:cNvPr id="3" name="Group 25"/>
          <p:cNvGrpSpPr/>
          <p:nvPr/>
        </p:nvGrpSpPr>
        <p:grpSpPr>
          <a:xfrm>
            <a:off x="6979545" y="237963"/>
            <a:ext cx="3628541" cy="2041944"/>
            <a:chOff x="5455545" y="237962"/>
            <a:chExt cx="3628541" cy="2041944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7774716" y="1022911"/>
              <a:ext cx="1309370" cy="1256995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914400" h="914400"/>
              <a:bevelB w="914400" h="914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455545" y="237962"/>
              <a:ext cx="2323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text with your own text</a:t>
              </a:r>
            </a:p>
          </p:txBody>
        </p:sp>
      </p:grpSp>
      <p:grpSp>
        <p:nvGrpSpPr>
          <p:cNvPr id="13" name="Group 26"/>
          <p:cNvGrpSpPr/>
          <p:nvPr/>
        </p:nvGrpSpPr>
        <p:grpSpPr>
          <a:xfrm>
            <a:off x="5174531" y="1313776"/>
            <a:ext cx="3935075" cy="1836019"/>
            <a:chOff x="3475375" y="1397909"/>
            <a:chExt cx="3935075" cy="1836019"/>
          </a:xfrm>
        </p:grpSpPr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5867400" y="1752600"/>
              <a:ext cx="1543050" cy="1481328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 prstMaterial="matte">
              <a:bevelT w="914400" h="914400"/>
              <a:bevelB w="914400" h="914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475375" y="1397909"/>
              <a:ext cx="2323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text with your own text</a:t>
              </a:r>
            </a:p>
          </p:txBody>
        </p:sp>
      </p:grpSp>
      <p:grpSp>
        <p:nvGrpSpPr>
          <p:cNvPr id="15" name="Group 27"/>
          <p:cNvGrpSpPr/>
          <p:nvPr/>
        </p:nvGrpSpPr>
        <p:grpSpPr>
          <a:xfrm>
            <a:off x="3229892" y="2534443"/>
            <a:ext cx="4258254" cy="1827214"/>
            <a:chOff x="1705892" y="2534443"/>
            <a:chExt cx="4258254" cy="1827214"/>
          </a:xfrm>
        </p:grpSpPr>
        <p:sp>
          <p:nvSpPr>
            <p:cNvPr id="6" name="Oval 5"/>
            <p:cNvSpPr>
              <a:spLocks noChangeAspect="1"/>
            </p:cNvSpPr>
            <p:nvPr/>
          </p:nvSpPr>
          <p:spPr>
            <a:xfrm>
              <a:off x="4090896" y="2563337"/>
              <a:ext cx="1873250" cy="179832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prstMaterial="matte">
              <a:bevelT w="914400" h="914400"/>
              <a:bevelB w="914400" h="914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705892" y="2534443"/>
              <a:ext cx="2323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text with your own text</a:t>
              </a:r>
            </a:p>
          </p:txBody>
        </p:sp>
      </p:grpSp>
      <p:grpSp>
        <p:nvGrpSpPr>
          <p:cNvPr id="17" name="Group 28"/>
          <p:cNvGrpSpPr/>
          <p:nvPr/>
        </p:nvGrpSpPr>
        <p:grpSpPr>
          <a:xfrm>
            <a:off x="1636715" y="4038600"/>
            <a:ext cx="4459285" cy="1981200"/>
            <a:chOff x="112715" y="4038600"/>
            <a:chExt cx="4459285" cy="1981200"/>
          </a:xfrm>
        </p:grpSpPr>
        <p:sp>
          <p:nvSpPr>
            <p:cNvPr id="5" name="Oval 4"/>
            <p:cNvSpPr/>
            <p:nvPr/>
          </p:nvSpPr>
          <p:spPr>
            <a:xfrm>
              <a:off x="2508250" y="4038600"/>
              <a:ext cx="2063750" cy="19812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 prstMaterial="matte">
              <a:bevelT w="914400" h="914400"/>
              <a:bevelB w="914400" h="914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12715" y="4323557"/>
              <a:ext cx="232305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text with your own text</a:t>
              </a:r>
            </a:p>
          </p:txBody>
        </p:sp>
      </p:grpSp>
      <p:pic>
        <p:nvPicPr>
          <p:cNvPr id="20" name="Graphic 19" descr="Group brainstorm">
            <a:extLst>
              <a:ext uri="{FF2B5EF4-FFF2-40B4-BE49-F238E27FC236}">
                <a16:creationId xmlns:a16="http://schemas.microsoft.com/office/drawing/2014/main" id="{37BCFD57-E342-457F-B317-894FBF743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429587" y="4410576"/>
            <a:ext cx="1237247" cy="1237247"/>
          </a:xfrm>
          <a:prstGeom prst="rect">
            <a:avLst/>
          </a:prstGeom>
        </p:spPr>
      </p:pic>
      <p:pic>
        <p:nvPicPr>
          <p:cNvPr id="26" name="Graphic 25" descr="Clapper board">
            <a:extLst>
              <a:ext uri="{FF2B5EF4-FFF2-40B4-BE49-F238E27FC236}">
                <a16:creationId xmlns:a16="http://schemas.microsoft.com/office/drawing/2014/main" id="{6EB37FD2-0C26-422A-8896-D2D3521D57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13979" y="2942133"/>
            <a:ext cx="965566" cy="965566"/>
          </a:xfrm>
          <a:prstGeom prst="rect">
            <a:avLst/>
          </a:prstGeom>
        </p:spPr>
      </p:pic>
      <p:pic>
        <p:nvPicPr>
          <p:cNvPr id="28" name="Graphic 27" descr="Video camera">
            <a:extLst>
              <a:ext uri="{FF2B5EF4-FFF2-40B4-BE49-F238E27FC236}">
                <a16:creationId xmlns:a16="http://schemas.microsoft.com/office/drawing/2014/main" id="{5D9D6535-2D2D-4442-ACCD-8C1C42F58C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87200" y="1939040"/>
            <a:ext cx="914400" cy="914400"/>
          </a:xfrm>
          <a:prstGeom prst="rect">
            <a:avLst/>
          </a:prstGeom>
        </p:spPr>
      </p:pic>
      <p:pic>
        <p:nvPicPr>
          <p:cNvPr id="30" name="Graphic 29" descr="Theatre">
            <a:extLst>
              <a:ext uri="{FF2B5EF4-FFF2-40B4-BE49-F238E27FC236}">
                <a16:creationId xmlns:a16="http://schemas.microsoft.com/office/drawing/2014/main" id="{FE09992C-16BA-4FEE-9F73-1379205746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626254" y="1305552"/>
            <a:ext cx="650408" cy="6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7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Year Timeline</a:t>
            </a:r>
          </a:p>
        </p:txBody>
      </p:sp>
      <p:grpSp>
        <p:nvGrpSpPr>
          <p:cNvPr id="3" name="Group 20"/>
          <p:cNvGrpSpPr/>
          <p:nvPr/>
        </p:nvGrpSpPr>
        <p:grpSpPr>
          <a:xfrm>
            <a:off x="337462" y="1801461"/>
            <a:ext cx="5116831" cy="829056"/>
            <a:chOff x="533400" y="2209800"/>
            <a:chExt cx="3762375" cy="609600"/>
          </a:xfrm>
        </p:grpSpPr>
        <p:sp>
          <p:nvSpPr>
            <p:cNvPr id="4" name="Rounded Rectangle 3"/>
            <p:cNvSpPr/>
            <p:nvPr/>
          </p:nvSpPr>
          <p:spPr>
            <a:xfrm>
              <a:off x="533400" y="2209800"/>
              <a:ext cx="3762375" cy="609600"/>
            </a:xfrm>
            <a:prstGeom prst="roundRect">
              <a:avLst>
                <a:gd name="adj" fmla="val 50000"/>
              </a:avLst>
            </a:prstGeom>
            <a:ln w="57150">
              <a:solidFill>
                <a:schemeClr val="bg1"/>
              </a:solidFill>
            </a:ln>
            <a:effectLst>
              <a:outerShdw blurRad="114300" sx="107000" sy="107000" algn="ctr" rotWithShape="0">
                <a:prstClr val="black">
                  <a:alpha val="5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" name="Chevron 4"/>
            <p:cNvSpPr/>
            <p:nvPr/>
          </p:nvSpPr>
          <p:spPr>
            <a:xfrm>
              <a:off x="1781175" y="2362200"/>
              <a:ext cx="304800" cy="304800"/>
            </a:xfrm>
            <a:prstGeom prst="chevron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6" name="Chevron 5"/>
            <p:cNvSpPr/>
            <p:nvPr/>
          </p:nvSpPr>
          <p:spPr>
            <a:xfrm>
              <a:off x="1971675" y="2362200"/>
              <a:ext cx="304800" cy="304800"/>
            </a:xfrm>
            <a:prstGeom prst="chevron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43566" y="2319510"/>
              <a:ext cx="1504118" cy="35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09934" y="2314148"/>
              <a:ext cx="636950" cy="35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20XX</a:t>
              </a:r>
            </a:p>
          </p:txBody>
        </p:sp>
      </p:grpSp>
      <p:grpSp>
        <p:nvGrpSpPr>
          <p:cNvPr id="17" name="Group 21"/>
          <p:cNvGrpSpPr/>
          <p:nvPr/>
        </p:nvGrpSpPr>
        <p:grpSpPr>
          <a:xfrm>
            <a:off x="2276929" y="3004374"/>
            <a:ext cx="5079274" cy="829056"/>
            <a:chOff x="2667000" y="3459808"/>
            <a:chExt cx="3734760" cy="609600"/>
          </a:xfrm>
        </p:grpSpPr>
        <p:sp>
          <p:nvSpPr>
            <p:cNvPr id="8" name="Rounded Rectangle 7"/>
            <p:cNvSpPr/>
            <p:nvPr/>
          </p:nvSpPr>
          <p:spPr>
            <a:xfrm>
              <a:off x="2667000" y="3459808"/>
              <a:ext cx="3734760" cy="609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57150">
              <a:solidFill>
                <a:schemeClr val="bg1"/>
              </a:solidFill>
            </a:ln>
            <a:effectLst>
              <a:outerShdw blurRad="114300" sx="107000" sy="107000" algn="ctr" rotWithShape="0">
                <a:prstClr val="black">
                  <a:alpha val="5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" name="Chevron 8"/>
            <p:cNvSpPr/>
            <p:nvPr/>
          </p:nvSpPr>
          <p:spPr>
            <a:xfrm>
              <a:off x="3887160" y="3612208"/>
              <a:ext cx="304800" cy="304800"/>
            </a:xfrm>
            <a:prstGeom prst="chevron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0" name="Chevron 9"/>
            <p:cNvSpPr/>
            <p:nvPr/>
          </p:nvSpPr>
          <p:spPr>
            <a:xfrm>
              <a:off x="4077660" y="3612208"/>
              <a:ext cx="304800" cy="304800"/>
            </a:xfrm>
            <a:prstGeom prst="chevron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423949" y="3571562"/>
              <a:ext cx="1504119" cy="35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8605" y="3589419"/>
              <a:ext cx="636950" cy="35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20XX</a:t>
              </a:r>
            </a:p>
          </p:txBody>
        </p:sp>
      </p:grpSp>
      <p:grpSp>
        <p:nvGrpSpPr>
          <p:cNvPr id="21" name="Group 22"/>
          <p:cNvGrpSpPr/>
          <p:nvPr/>
        </p:nvGrpSpPr>
        <p:grpSpPr>
          <a:xfrm>
            <a:off x="4211501" y="4207287"/>
            <a:ext cx="5181601" cy="829056"/>
            <a:chOff x="4648200" y="4577058"/>
            <a:chExt cx="3810000" cy="609600"/>
          </a:xfrm>
        </p:grpSpPr>
        <p:sp>
          <p:nvSpPr>
            <p:cNvPr id="12" name="Rounded Rectangle 11"/>
            <p:cNvSpPr/>
            <p:nvPr/>
          </p:nvSpPr>
          <p:spPr>
            <a:xfrm>
              <a:off x="4648200" y="4577058"/>
              <a:ext cx="3810000" cy="609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57150">
              <a:solidFill>
                <a:schemeClr val="bg1"/>
              </a:solidFill>
            </a:ln>
            <a:effectLst>
              <a:outerShdw blurRad="114300" sx="107000" sy="107000" algn="ctr" rotWithShape="0">
                <a:prstClr val="black">
                  <a:alpha val="5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" name="Chevron 12"/>
            <p:cNvSpPr/>
            <p:nvPr/>
          </p:nvSpPr>
          <p:spPr>
            <a:xfrm>
              <a:off x="5943600" y="4729458"/>
              <a:ext cx="304800" cy="304800"/>
            </a:xfrm>
            <a:prstGeom prst="chevron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4" name="Chevron 13"/>
            <p:cNvSpPr/>
            <p:nvPr/>
          </p:nvSpPr>
          <p:spPr>
            <a:xfrm>
              <a:off x="6134100" y="4729458"/>
              <a:ext cx="304800" cy="304800"/>
            </a:xfrm>
            <a:prstGeom prst="chevron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9400" y="4676658"/>
              <a:ext cx="1504118" cy="35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46993" y="4705432"/>
              <a:ext cx="636950" cy="35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20XX</a:t>
              </a:r>
            </a:p>
          </p:txBody>
        </p:sp>
      </p:grpSp>
      <p:grpSp>
        <p:nvGrpSpPr>
          <p:cNvPr id="27" name="Group 22">
            <a:extLst>
              <a:ext uri="{FF2B5EF4-FFF2-40B4-BE49-F238E27FC236}">
                <a16:creationId xmlns:a16="http://schemas.microsoft.com/office/drawing/2014/main" id="{E1A91157-EAF2-45F5-B231-5091655BF3A3}"/>
              </a:ext>
            </a:extLst>
          </p:cNvPr>
          <p:cNvGrpSpPr/>
          <p:nvPr/>
        </p:nvGrpSpPr>
        <p:grpSpPr>
          <a:xfrm>
            <a:off x="6248400" y="5410200"/>
            <a:ext cx="5181601" cy="829056"/>
            <a:chOff x="4648200" y="4577058"/>
            <a:chExt cx="3810000" cy="609600"/>
          </a:xfrm>
        </p:grpSpPr>
        <p:sp>
          <p:nvSpPr>
            <p:cNvPr id="28" name="Rounded Rectangle 11">
              <a:extLst>
                <a:ext uri="{FF2B5EF4-FFF2-40B4-BE49-F238E27FC236}">
                  <a16:creationId xmlns:a16="http://schemas.microsoft.com/office/drawing/2014/main" id="{2858869E-122B-4940-92AC-23BE57DCC81C}"/>
                </a:ext>
              </a:extLst>
            </p:cNvPr>
            <p:cNvSpPr/>
            <p:nvPr/>
          </p:nvSpPr>
          <p:spPr>
            <a:xfrm>
              <a:off x="4648200" y="4577058"/>
              <a:ext cx="3810000" cy="609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57150">
              <a:solidFill>
                <a:schemeClr val="bg1"/>
              </a:solidFill>
            </a:ln>
            <a:effectLst>
              <a:outerShdw blurRad="114300" sx="107000" sy="107000" algn="ctr" rotWithShape="0">
                <a:prstClr val="black">
                  <a:alpha val="5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29" name="Chevron 12">
              <a:extLst>
                <a:ext uri="{FF2B5EF4-FFF2-40B4-BE49-F238E27FC236}">
                  <a16:creationId xmlns:a16="http://schemas.microsoft.com/office/drawing/2014/main" id="{9421F1F0-ADEE-4D11-9340-F2A52B18C4C1}"/>
                </a:ext>
              </a:extLst>
            </p:cNvPr>
            <p:cNvSpPr/>
            <p:nvPr/>
          </p:nvSpPr>
          <p:spPr>
            <a:xfrm>
              <a:off x="5943600" y="4729458"/>
              <a:ext cx="304800" cy="304800"/>
            </a:xfrm>
            <a:prstGeom prst="chevron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0" name="Chevron 13">
              <a:extLst>
                <a:ext uri="{FF2B5EF4-FFF2-40B4-BE49-F238E27FC236}">
                  <a16:creationId xmlns:a16="http://schemas.microsoft.com/office/drawing/2014/main" id="{ACFF6E03-33A5-4FA9-A61E-09FD26ACCB62}"/>
                </a:ext>
              </a:extLst>
            </p:cNvPr>
            <p:cNvSpPr/>
            <p:nvPr/>
          </p:nvSpPr>
          <p:spPr>
            <a:xfrm>
              <a:off x="6134100" y="4729458"/>
              <a:ext cx="304800" cy="304800"/>
            </a:xfrm>
            <a:prstGeom prst="chevron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454C456-1A0D-495A-BFEB-376F85459B33}"/>
                </a:ext>
              </a:extLst>
            </p:cNvPr>
            <p:cNvSpPr txBox="1"/>
            <p:nvPr/>
          </p:nvSpPr>
          <p:spPr>
            <a:xfrm>
              <a:off x="6629400" y="4681406"/>
              <a:ext cx="1504118" cy="35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33FE873-1BCC-4765-A80C-58381D8E48A0}"/>
                </a:ext>
              </a:extLst>
            </p:cNvPr>
            <p:cNvSpPr txBox="1"/>
            <p:nvPr/>
          </p:nvSpPr>
          <p:spPr>
            <a:xfrm>
              <a:off x="4941180" y="4719746"/>
              <a:ext cx="636950" cy="352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20XX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253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rrow: Pentagon 12">
            <a:extLst>
              <a:ext uri="{FF2B5EF4-FFF2-40B4-BE49-F238E27FC236}">
                <a16:creationId xmlns:a16="http://schemas.microsoft.com/office/drawing/2014/main" id="{0D0C0EA7-9560-42DC-8DE7-01000DA3AA98}"/>
              </a:ext>
            </a:extLst>
          </p:cNvPr>
          <p:cNvSpPr/>
          <p:nvPr/>
        </p:nvSpPr>
        <p:spPr>
          <a:xfrm>
            <a:off x="2057789" y="3080954"/>
            <a:ext cx="9595892" cy="1076325"/>
          </a:xfrm>
          <a:prstGeom prst="homePlate">
            <a:avLst>
              <a:gd name="adj" fmla="val 29461"/>
            </a:avLst>
          </a:prstGeom>
          <a:gradFill flip="none" rotWithShape="1">
            <a:gsLst>
              <a:gs pos="1000">
                <a:schemeClr val="accent1"/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8100000" scaled="1"/>
            <a:tileRect/>
          </a:gradFill>
          <a:ln w="9525"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126873" lon="2611634" rev="18379829"/>
            </a:camera>
            <a:lightRig rig="soft" dir="t">
              <a:rot lat="0" lon="0" rev="6600000"/>
            </a:lightRig>
          </a:scene3d>
          <a:sp3d extrusionH="107950" prstMaterial="plastic">
            <a:bevelT w="203200" h="50800" prst="riblet"/>
            <a:extrusionClr>
              <a:schemeClr val="bg1">
                <a:lumMod val="8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4 Year Timeline - Growth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6832561" y="5058979"/>
            <a:ext cx="2223357" cy="1076325"/>
          </a:xfrm>
          <a:custGeom>
            <a:avLst/>
            <a:gdLst/>
            <a:ahLst/>
            <a:cxnLst>
              <a:cxn ang="0">
                <a:pos x="633" y="156"/>
              </a:cxn>
              <a:cxn ang="0">
                <a:pos x="491" y="74"/>
              </a:cxn>
              <a:cxn ang="0">
                <a:pos x="491" y="105"/>
              </a:cxn>
              <a:cxn ang="0">
                <a:pos x="474" y="105"/>
              </a:cxn>
              <a:cxn ang="0">
                <a:pos x="474" y="96"/>
              </a:cxn>
              <a:cxn ang="0">
                <a:pos x="378" y="0"/>
              </a:cxn>
              <a:cxn ang="0">
                <a:pos x="96" y="0"/>
              </a:cxn>
              <a:cxn ang="0">
                <a:pos x="0" y="96"/>
              </a:cxn>
              <a:cxn ang="0">
                <a:pos x="0" y="209"/>
              </a:cxn>
              <a:cxn ang="0">
                <a:pos x="96" y="305"/>
              </a:cxn>
              <a:cxn ang="0">
                <a:pos x="378" y="305"/>
              </a:cxn>
              <a:cxn ang="0">
                <a:pos x="474" y="210"/>
              </a:cxn>
              <a:cxn ang="0">
                <a:pos x="491" y="210"/>
              </a:cxn>
              <a:cxn ang="0">
                <a:pos x="491" y="238"/>
              </a:cxn>
              <a:cxn ang="0">
                <a:pos x="633" y="156"/>
              </a:cxn>
            </a:cxnLst>
            <a:rect l="0" t="0" r="r" b="b"/>
            <a:pathLst>
              <a:path w="633" h="305">
                <a:moveTo>
                  <a:pt x="633" y="156"/>
                </a:moveTo>
                <a:cubicBezTo>
                  <a:pt x="491" y="74"/>
                  <a:pt x="491" y="74"/>
                  <a:pt x="491" y="74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74" y="105"/>
                  <a:pt x="474" y="105"/>
                  <a:pt x="474" y="105"/>
                </a:cubicBezTo>
                <a:cubicBezTo>
                  <a:pt x="474" y="96"/>
                  <a:pt x="474" y="96"/>
                  <a:pt x="474" y="96"/>
                </a:cubicBezTo>
                <a:cubicBezTo>
                  <a:pt x="474" y="43"/>
                  <a:pt x="431" y="0"/>
                  <a:pt x="378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209"/>
                  <a:pt x="0" y="209"/>
                  <a:pt x="0" y="209"/>
                </a:cubicBezTo>
                <a:cubicBezTo>
                  <a:pt x="0" y="262"/>
                  <a:pt x="43" y="305"/>
                  <a:pt x="96" y="305"/>
                </a:cubicBezTo>
                <a:cubicBezTo>
                  <a:pt x="378" y="305"/>
                  <a:pt x="378" y="305"/>
                  <a:pt x="378" y="305"/>
                </a:cubicBezTo>
                <a:cubicBezTo>
                  <a:pt x="431" y="305"/>
                  <a:pt x="474" y="262"/>
                  <a:pt x="474" y="210"/>
                </a:cubicBezTo>
                <a:cubicBezTo>
                  <a:pt x="491" y="210"/>
                  <a:pt x="491" y="210"/>
                  <a:pt x="491" y="210"/>
                </a:cubicBezTo>
                <a:cubicBezTo>
                  <a:pt x="491" y="238"/>
                  <a:pt x="491" y="238"/>
                  <a:pt x="491" y="238"/>
                </a:cubicBezTo>
                <a:lnTo>
                  <a:pt x="633" y="156"/>
                </a:lnTo>
                <a:close/>
              </a:path>
            </a:pathLst>
          </a:custGeom>
          <a:gradFill flip="none" rotWithShape="1">
            <a:gsLst>
              <a:gs pos="0">
                <a:srgbClr val="FFC000"/>
              </a:gs>
              <a:gs pos="54000">
                <a:srgbClr val="D09E00"/>
              </a:gs>
              <a:gs pos="83000">
                <a:srgbClr val="D09E00"/>
              </a:gs>
            </a:gsLst>
            <a:lin ang="18900000" scaled="1"/>
            <a:tileRect/>
          </a:gradFill>
          <a:ln w="11" cap="flat">
            <a:noFill/>
            <a:prstDash val="solid"/>
            <a:miter lim="800000"/>
            <a:headEnd/>
            <a:tailEnd/>
          </a:ln>
          <a:scene3d>
            <a:camera prst="isometricOffAxis1Right">
              <a:rot lat="1080000" lon="20039998" rev="0"/>
            </a:camera>
            <a:lightRig rig="morning" dir="t">
              <a:rot lat="0" lon="0" rev="3600000"/>
            </a:lightRig>
          </a:scene3d>
          <a:sp3d extrusionH="381000" prstMaterial="softEdge">
            <a:bevelT w="139700" h="139700" prst="divot"/>
            <a:extrusionClr>
              <a:schemeClr val="bg1"/>
            </a:extrusionClr>
          </a:sp3d>
        </p:spPr>
        <p:txBody>
          <a:bodyPr vert="horz" wrap="square" lIns="91440" tIns="45720" rIns="5486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5339308" y="3856937"/>
            <a:ext cx="2223357" cy="1076325"/>
          </a:xfrm>
          <a:custGeom>
            <a:avLst/>
            <a:gdLst/>
            <a:ahLst/>
            <a:cxnLst>
              <a:cxn ang="0">
                <a:pos x="633" y="156"/>
              </a:cxn>
              <a:cxn ang="0">
                <a:pos x="491" y="74"/>
              </a:cxn>
              <a:cxn ang="0">
                <a:pos x="491" y="105"/>
              </a:cxn>
              <a:cxn ang="0">
                <a:pos x="474" y="105"/>
              </a:cxn>
              <a:cxn ang="0">
                <a:pos x="474" y="96"/>
              </a:cxn>
              <a:cxn ang="0">
                <a:pos x="378" y="0"/>
              </a:cxn>
              <a:cxn ang="0">
                <a:pos x="96" y="0"/>
              </a:cxn>
              <a:cxn ang="0">
                <a:pos x="0" y="96"/>
              </a:cxn>
              <a:cxn ang="0">
                <a:pos x="0" y="209"/>
              </a:cxn>
              <a:cxn ang="0">
                <a:pos x="96" y="305"/>
              </a:cxn>
              <a:cxn ang="0">
                <a:pos x="378" y="305"/>
              </a:cxn>
              <a:cxn ang="0">
                <a:pos x="474" y="210"/>
              </a:cxn>
              <a:cxn ang="0">
                <a:pos x="491" y="210"/>
              </a:cxn>
              <a:cxn ang="0">
                <a:pos x="491" y="238"/>
              </a:cxn>
              <a:cxn ang="0">
                <a:pos x="633" y="156"/>
              </a:cxn>
            </a:cxnLst>
            <a:rect l="0" t="0" r="r" b="b"/>
            <a:pathLst>
              <a:path w="633" h="305">
                <a:moveTo>
                  <a:pt x="633" y="156"/>
                </a:moveTo>
                <a:cubicBezTo>
                  <a:pt x="491" y="74"/>
                  <a:pt x="491" y="74"/>
                  <a:pt x="491" y="74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74" y="105"/>
                  <a:pt x="474" y="105"/>
                  <a:pt x="474" y="105"/>
                </a:cubicBezTo>
                <a:cubicBezTo>
                  <a:pt x="474" y="96"/>
                  <a:pt x="474" y="96"/>
                  <a:pt x="474" y="96"/>
                </a:cubicBezTo>
                <a:cubicBezTo>
                  <a:pt x="474" y="43"/>
                  <a:pt x="431" y="0"/>
                  <a:pt x="378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209"/>
                  <a:pt x="0" y="209"/>
                  <a:pt x="0" y="209"/>
                </a:cubicBezTo>
                <a:cubicBezTo>
                  <a:pt x="0" y="262"/>
                  <a:pt x="43" y="305"/>
                  <a:pt x="96" y="305"/>
                </a:cubicBezTo>
                <a:cubicBezTo>
                  <a:pt x="378" y="305"/>
                  <a:pt x="378" y="305"/>
                  <a:pt x="378" y="305"/>
                </a:cubicBezTo>
                <a:cubicBezTo>
                  <a:pt x="431" y="305"/>
                  <a:pt x="474" y="262"/>
                  <a:pt x="474" y="210"/>
                </a:cubicBezTo>
                <a:cubicBezTo>
                  <a:pt x="491" y="210"/>
                  <a:pt x="491" y="210"/>
                  <a:pt x="491" y="210"/>
                </a:cubicBezTo>
                <a:cubicBezTo>
                  <a:pt x="491" y="238"/>
                  <a:pt x="491" y="238"/>
                  <a:pt x="491" y="238"/>
                </a:cubicBezTo>
                <a:lnTo>
                  <a:pt x="633" y="156"/>
                </a:lnTo>
                <a:close/>
              </a:path>
            </a:pathLst>
          </a:custGeom>
          <a:gradFill flip="none" rotWithShape="1">
            <a:gsLst>
              <a:gs pos="18000">
                <a:schemeClr val="accent3">
                  <a:lumMod val="60000"/>
                  <a:lumOff val="40000"/>
                </a:schemeClr>
              </a:gs>
              <a:gs pos="49000">
                <a:schemeClr val="accent3">
                  <a:lumMod val="75000"/>
                </a:schemeClr>
              </a:gs>
              <a:gs pos="71000">
                <a:schemeClr val="accent3">
                  <a:lumMod val="50000"/>
                </a:schemeClr>
              </a:gs>
            </a:gsLst>
            <a:lin ang="18900000" scaled="1"/>
            <a:tileRect/>
          </a:gradFill>
          <a:ln w="11" cap="flat">
            <a:noFill/>
            <a:prstDash val="solid"/>
            <a:miter lim="800000"/>
            <a:headEnd/>
            <a:tailEnd/>
          </a:ln>
          <a:scene3d>
            <a:camera prst="isometricOffAxis1Right">
              <a:rot lat="1080000" lon="20039998" rev="0"/>
            </a:camera>
            <a:lightRig rig="morning" dir="t">
              <a:rot lat="0" lon="0" rev="3600000"/>
            </a:lightRig>
          </a:scene3d>
          <a:sp3d extrusionH="381000" prstMaterial="softEdge">
            <a:bevelT w="139700" h="139700" prst="divot"/>
            <a:extrusionClr>
              <a:schemeClr val="bg1"/>
            </a:extrusionClr>
          </a:sp3d>
        </p:spPr>
        <p:txBody>
          <a:bodyPr vert="horz" wrap="square" lIns="91440" tIns="0" rIns="45720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3586708" y="2942537"/>
            <a:ext cx="2223357" cy="1076325"/>
          </a:xfrm>
          <a:custGeom>
            <a:avLst/>
            <a:gdLst/>
            <a:ahLst/>
            <a:cxnLst>
              <a:cxn ang="0">
                <a:pos x="633" y="156"/>
              </a:cxn>
              <a:cxn ang="0">
                <a:pos x="491" y="74"/>
              </a:cxn>
              <a:cxn ang="0">
                <a:pos x="491" y="105"/>
              </a:cxn>
              <a:cxn ang="0">
                <a:pos x="474" y="105"/>
              </a:cxn>
              <a:cxn ang="0">
                <a:pos x="474" y="96"/>
              </a:cxn>
              <a:cxn ang="0">
                <a:pos x="378" y="0"/>
              </a:cxn>
              <a:cxn ang="0">
                <a:pos x="96" y="0"/>
              </a:cxn>
              <a:cxn ang="0">
                <a:pos x="0" y="96"/>
              </a:cxn>
              <a:cxn ang="0">
                <a:pos x="0" y="209"/>
              </a:cxn>
              <a:cxn ang="0">
                <a:pos x="96" y="305"/>
              </a:cxn>
              <a:cxn ang="0">
                <a:pos x="378" y="305"/>
              </a:cxn>
              <a:cxn ang="0">
                <a:pos x="474" y="210"/>
              </a:cxn>
              <a:cxn ang="0">
                <a:pos x="491" y="210"/>
              </a:cxn>
              <a:cxn ang="0">
                <a:pos x="491" y="238"/>
              </a:cxn>
              <a:cxn ang="0">
                <a:pos x="633" y="156"/>
              </a:cxn>
            </a:cxnLst>
            <a:rect l="0" t="0" r="r" b="b"/>
            <a:pathLst>
              <a:path w="633" h="305">
                <a:moveTo>
                  <a:pt x="633" y="156"/>
                </a:moveTo>
                <a:cubicBezTo>
                  <a:pt x="491" y="74"/>
                  <a:pt x="491" y="74"/>
                  <a:pt x="491" y="74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74" y="105"/>
                  <a:pt x="474" y="105"/>
                  <a:pt x="474" y="105"/>
                </a:cubicBezTo>
                <a:cubicBezTo>
                  <a:pt x="474" y="96"/>
                  <a:pt x="474" y="96"/>
                  <a:pt x="474" y="96"/>
                </a:cubicBezTo>
                <a:cubicBezTo>
                  <a:pt x="474" y="43"/>
                  <a:pt x="431" y="0"/>
                  <a:pt x="378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209"/>
                  <a:pt x="0" y="209"/>
                  <a:pt x="0" y="209"/>
                </a:cubicBezTo>
                <a:cubicBezTo>
                  <a:pt x="0" y="262"/>
                  <a:pt x="43" y="305"/>
                  <a:pt x="96" y="305"/>
                </a:cubicBezTo>
                <a:cubicBezTo>
                  <a:pt x="378" y="305"/>
                  <a:pt x="378" y="305"/>
                  <a:pt x="378" y="305"/>
                </a:cubicBezTo>
                <a:cubicBezTo>
                  <a:pt x="431" y="305"/>
                  <a:pt x="474" y="262"/>
                  <a:pt x="474" y="210"/>
                </a:cubicBezTo>
                <a:cubicBezTo>
                  <a:pt x="491" y="210"/>
                  <a:pt x="491" y="210"/>
                  <a:pt x="491" y="210"/>
                </a:cubicBezTo>
                <a:cubicBezTo>
                  <a:pt x="491" y="238"/>
                  <a:pt x="491" y="238"/>
                  <a:pt x="491" y="238"/>
                </a:cubicBezTo>
                <a:lnTo>
                  <a:pt x="633" y="156"/>
                </a:lnTo>
                <a:close/>
              </a:path>
            </a:pathLst>
          </a:custGeom>
          <a:gradFill flip="none" rotWithShape="1">
            <a:gsLst>
              <a:gs pos="16000">
                <a:schemeClr val="accent4">
                  <a:lumMod val="60000"/>
                  <a:lumOff val="40000"/>
                </a:schemeClr>
              </a:gs>
              <a:gs pos="50000">
                <a:schemeClr val="accent4">
                  <a:lumMod val="75000"/>
                </a:schemeClr>
              </a:gs>
              <a:gs pos="71000">
                <a:schemeClr val="accent4">
                  <a:lumMod val="50000"/>
                </a:schemeClr>
              </a:gs>
            </a:gsLst>
            <a:lin ang="18900000" scaled="1"/>
            <a:tileRect/>
          </a:gradFill>
          <a:ln w="11" cap="flat">
            <a:noFill/>
            <a:prstDash val="solid"/>
            <a:miter lim="800000"/>
            <a:headEnd/>
            <a:tailEnd/>
          </a:ln>
          <a:scene3d>
            <a:camera prst="isometricOffAxis1Right">
              <a:rot lat="1080000" lon="20039998" rev="0"/>
            </a:camera>
            <a:lightRig rig="morning" dir="t">
              <a:rot lat="0" lon="0" rev="3600000"/>
            </a:lightRig>
          </a:scene3d>
          <a:sp3d extrusionH="381000" prstMaterial="softEdge">
            <a:bevelT w="139700" h="139700" prst="divot"/>
            <a:extrusionClr>
              <a:schemeClr val="bg1"/>
            </a:extrusionClr>
          </a:sp3d>
        </p:spPr>
        <p:txBody>
          <a:bodyPr vert="horz" wrap="square" lIns="91440" tIns="45720" rIns="548640" bIns="18288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  <a:endParaRPr lang="en-US" sz="2800" dirty="0">
              <a:latin typeface="Tw Cen MT Condensed Extra Bold" panose="020B0803020202020204" pitchFamily="34" charset="0"/>
            </a:endParaRPr>
          </a:p>
        </p:txBody>
      </p:sp>
      <p:sp>
        <p:nvSpPr>
          <p:cNvPr id="3078" name="Freeform 6"/>
          <p:cNvSpPr>
            <a:spLocks/>
          </p:cNvSpPr>
          <p:nvPr/>
        </p:nvSpPr>
        <p:spPr bwMode="auto">
          <a:xfrm>
            <a:off x="1941315" y="2192900"/>
            <a:ext cx="2223357" cy="1076325"/>
          </a:xfrm>
          <a:custGeom>
            <a:avLst/>
            <a:gdLst/>
            <a:ahLst/>
            <a:cxnLst>
              <a:cxn ang="0">
                <a:pos x="633" y="156"/>
              </a:cxn>
              <a:cxn ang="0">
                <a:pos x="491" y="74"/>
              </a:cxn>
              <a:cxn ang="0">
                <a:pos x="491" y="105"/>
              </a:cxn>
              <a:cxn ang="0">
                <a:pos x="474" y="105"/>
              </a:cxn>
              <a:cxn ang="0">
                <a:pos x="474" y="96"/>
              </a:cxn>
              <a:cxn ang="0">
                <a:pos x="378" y="0"/>
              </a:cxn>
              <a:cxn ang="0">
                <a:pos x="96" y="0"/>
              </a:cxn>
              <a:cxn ang="0">
                <a:pos x="0" y="96"/>
              </a:cxn>
              <a:cxn ang="0">
                <a:pos x="0" y="209"/>
              </a:cxn>
              <a:cxn ang="0">
                <a:pos x="96" y="305"/>
              </a:cxn>
              <a:cxn ang="0">
                <a:pos x="378" y="305"/>
              </a:cxn>
              <a:cxn ang="0">
                <a:pos x="474" y="210"/>
              </a:cxn>
              <a:cxn ang="0">
                <a:pos x="491" y="210"/>
              </a:cxn>
              <a:cxn ang="0">
                <a:pos x="491" y="238"/>
              </a:cxn>
              <a:cxn ang="0">
                <a:pos x="633" y="156"/>
              </a:cxn>
            </a:cxnLst>
            <a:rect l="0" t="0" r="r" b="b"/>
            <a:pathLst>
              <a:path w="633" h="305">
                <a:moveTo>
                  <a:pt x="633" y="156"/>
                </a:moveTo>
                <a:cubicBezTo>
                  <a:pt x="491" y="74"/>
                  <a:pt x="491" y="74"/>
                  <a:pt x="491" y="74"/>
                </a:cubicBezTo>
                <a:cubicBezTo>
                  <a:pt x="491" y="105"/>
                  <a:pt x="491" y="105"/>
                  <a:pt x="491" y="105"/>
                </a:cubicBezTo>
                <a:cubicBezTo>
                  <a:pt x="474" y="105"/>
                  <a:pt x="474" y="105"/>
                  <a:pt x="474" y="105"/>
                </a:cubicBezTo>
                <a:cubicBezTo>
                  <a:pt x="474" y="96"/>
                  <a:pt x="474" y="96"/>
                  <a:pt x="474" y="96"/>
                </a:cubicBezTo>
                <a:cubicBezTo>
                  <a:pt x="474" y="43"/>
                  <a:pt x="431" y="0"/>
                  <a:pt x="378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43" y="0"/>
                  <a:pt x="0" y="43"/>
                  <a:pt x="0" y="96"/>
                </a:cubicBezTo>
                <a:cubicBezTo>
                  <a:pt x="0" y="209"/>
                  <a:pt x="0" y="209"/>
                  <a:pt x="0" y="209"/>
                </a:cubicBezTo>
                <a:cubicBezTo>
                  <a:pt x="0" y="262"/>
                  <a:pt x="43" y="305"/>
                  <a:pt x="96" y="305"/>
                </a:cubicBezTo>
                <a:cubicBezTo>
                  <a:pt x="378" y="305"/>
                  <a:pt x="378" y="305"/>
                  <a:pt x="378" y="305"/>
                </a:cubicBezTo>
                <a:cubicBezTo>
                  <a:pt x="431" y="305"/>
                  <a:pt x="474" y="262"/>
                  <a:pt x="474" y="210"/>
                </a:cubicBezTo>
                <a:cubicBezTo>
                  <a:pt x="491" y="210"/>
                  <a:pt x="491" y="210"/>
                  <a:pt x="491" y="210"/>
                </a:cubicBezTo>
                <a:cubicBezTo>
                  <a:pt x="491" y="238"/>
                  <a:pt x="491" y="238"/>
                  <a:pt x="491" y="238"/>
                </a:cubicBezTo>
                <a:lnTo>
                  <a:pt x="633" y="156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36000">
                <a:schemeClr val="accent5">
                  <a:lumMod val="75000"/>
                </a:schemeClr>
              </a:gs>
              <a:gs pos="71000">
                <a:schemeClr val="accent5">
                  <a:lumMod val="50000"/>
                </a:schemeClr>
              </a:gs>
            </a:gsLst>
            <a:lin ang="18900000" scaled="1"/>
            <a:tileRect/>
          </a:gradFill>
          <a:ln w="11" cap="flat">
            <a:noFill/>
            <a:prstDash val="solid"/>
            <a:miter lim="800000"/>
            <a:headEnd/>
            <a:tailEnd/>
          </a:ln>
          <a:scene3d>
            <a:camera prst="isometricOffAxis1Right">
              <a:rot lat="1080000" lon="20039998" rev="0"/>
            </a:camera>
            <a:lightRig rig="morning" dir="t">
              <a:rot lat="0" lon="0" rev="3600000"/>
            </a:lightRig>
          </a:scene3d>
          <a:sp3d extrusionH="381000" prstMaterial="softEdge">
            <a:bevelT w="139700" h="139700" prst="divot"/>
            <a:extrusionClr>
              <a:schemeClr val="bg1"/>
            </a:extrusionClr>
          </a:sp3d>
        </p:spPr>
        <p:txBody>
          <a:bodyPr vert="horz" wrap="square" lIns="0" tIns="1188720" rIns="457200" bIns="45720" numCol="1" anchor="b" anchorCtr="0" compatLnSpc="1">
            <a:prstTxWarp prst="textNoShape">
              <a:avLst/>
            </a:prstTxWarp>
          </a:bodyPr>
          <a:lstStyle/>
          <a:p>
            <a:pPr algn="ctr"/>
            <a:endParaRPr lang="en-US" sz="36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  <a:p>
            <a:pPr algn="ctr"/>
            <a:endParaRPr lang="en-US" sz="2800" dirty="0">
              <a:latin typeface="Tw Cen MT Condensed Extra Bold" panose="020B0803020202020204" pitchFamily="34" charset="0"/>
            </a:endParaRPr>
          </a:p>
        </p:txBody>
      </p:sp>
      <p:grpSp>
        <p:nvGrpSpPr>
          <p:cNvPr id="3" name="Group 14"/>
          <p:cNvGrpSpPr/>
          <p:nvPr/>
        </p:nvGrpSpPr>
        <p:grpSpPr>
          <a:xfrm>
            <a:off x="738550" y="1560836"/>
            <a:ext cx="4710244" cy="1957445"/>
            <a:chOff x="-813126" y="2195817"/>
            <a:chExt cx="4710244" cy="1957445"/>
          </a:xfrm>
        </p:grpSpPr>
        <p:sp>
          <p:nvSpPr>
            <p:cNvPr id="8" name="Freeform 6"/>
            <p:cNvSpPr>
              <a:spLocks noEditPoints="1"/>
            </p:cNvSpPr>
            <p:nvPr/>
          </p:nvSpPr>
          <p:spPr bwMode="auto">
            <a:xfrm flipH="1">
              <a:off x="2525518" y="2195817"/>
              <a:ext cx="1371600" cy="838200"/>
            </a:xfrm>
            <a:custGeom>
              <a:avLst/>
              <a:gdLst/>
              <a:ahLst/>
              <a:cxnLst>
                <a:cxn ang="0">
                  <a:pos x="126" y="0"/>
                </a:cxn>
                <a:cxn ang="0">
                  <a:pos x="130" y="0"/>
                </a:cxn>
                <a:cxn ang="0">
                  <a:pos x="136" y="0"/>
                </a:cxn>
                <a:cxn ang="0">
                  <a:pos x="139" y="0"/>
                </a:cxn>
                <a:cxn ang="0">
                  <a:pos x="143" y="1"/>
                </a:cxn>
                <a:cxn ang="0">
                  <a:pos x="148" y="2"/>
                </a:cxn>
                <a:cxn ang="0">
                  <a:pos x="170" y="11"/>
                </a:cxn>
                <a:cxn ang="0">
                  <a:pos x="194" y="51"/>
                </a:cxn>
                <a:cxn ang="0">
                  <a:pos x="197" y="66"/>
                </a:cxn>
                <a:cxn ang="0">
                  <a:pos x="245" y="95"/>
                </a:cxn>
                <a:cxn ang="0">
                  <a:pos x="320" y="102"/>
                </a:cxn>
                <a:cxn ang="0">
                  <a:pos x="374" y="100"/>
                </a:cxn>
                <a:cxn ang="0">
                  <a:pos x="405" y="115"/>
                </a:cxn>
                <a:cxn ang="0">
                  <a:pos x="489" y="240"/>
                </a:cxn>
                <a:cxn ang="0">
                  <a:pos x="572" y="245"/>
                </a:cxn>
                <a:cxn ang="0">
                  <a:pos x="587" y="311"/>
                </a:cxn>
                <a:cxn ang="0">
                  <a:pos x="584" y="330"/>
                </a:cxn>
                <a:cxn ang="0">
                  <a:pos x="535" y="322"/>
                </a:cxn>
                <a:cxn ang="0">
                  <a:pos x="544" y="309"/>
                </a:cxn>
                <a:cxn ang="0">
                  <a:pos x="452" y="320"/>
                </a:cxn>
                <a:cxn ang="0">
                  <a:pos x="417" y="307"/>
                </a:cxn>
                <a:cxn ang="0">
                  <a:pos x="355" y="332"/>
                </a:cxn>
                <a:cxn ang="0">
                  <a:pos x="301" y="333"/>
                </a:cxn>
                <a:cxn ang="0">
                  <a:pos x="278" y="320"/>
                </a:cxn>
                <a:cxn ang="0">
                  <a:pos x="290" y="259"/>
                </a:cxn>
                <a:cxn ang="0">
                  <a:pos x="230" y="315"/>
                </a:cxn>
                <a:cxn ang="0">
                  <a:pos x="208" y="344"/>
                </a:cxn>
                <a:cxn ang="0">
                  <a:pos x="156" y="355"/>
                </a:cxn>
                <a:cxn ang="0">
                  <a:pos x="142" y="352"/>
                </a:cxn>
                <a:cxn ang="0">
                  <a:pos x="143" y="333"/>
                </a:cxn>
                <a:cxn ang="0">
                  <a:pos x="182" y="318"/>
                </a:cxn>
                <a:cxn ang="0">
                  <a:pos x="190" y="268"/>
                </a:cxn>
                <a:cxn ang="0">
                  <a:pos x="188" y="214"/>
                </a:cxn>
                <a:cxn ang="0">
                  <a:pos x="129" y="293"/>
                </a:cxn>
                <a:cxn ang="0">
                  <a:pos x="76" y="324"/>
                </a:cxn>
                <a:cxn ang="0">
                  <a:pos x="36" y="322"/>
                </a:cxn>
                <a:cxn ang="0">
                  <a:pos x="32" y="305"/>
                </a:cxn>
                <a:cxn ang="0">
                  <a:pos x="70" y="295"/>
                </a:cxn>
                <a:cxn ang="0">
                  <a:pos x="96" y="257"/>
                </a:cxn>
                <a:cxn ang="0">
                  <a:pos x="145" y="183"/>
                </a:cxn>
                <a:cxn ang="0">
                  <a:pos x="119" y="181"/>
                </a:cxn>
                <a:cxn ang="0">
                  <a:pos x="91" y="161"/>
                </a:cxn>
                <a:cxn ang="0">
                  <a:pos x="84" y="151"/>
                </a:cxn>
                <a:cxn ang="0">
                  <a:pos x="82" y="152"/>
                </a:cxn>
                <a:cxn ang="0">
                  <a:pos x="80" y="152"/>
                </a:cxn>
                <a:cxn ang="0">
                  <a:pos x="60" y="134"/>
                </a:cxn>
                <a:cxn ang="0">
                  <a:pos x="44" y="102"/>
                </a:cxn>
                <a:cxn ang="0">
                  <a:pos x="59" y="40"/>
                </a:cxn>
                <a:cxn ang="0">
                  <a:pos x="182" y="31"/>
                </a:cxn>
                <a:cxn ang="0">
                  <a:pos x="181" y="28"/>
                </a:cxn>
              </a:cxnLst>
              <a:rect l="0" t="0" r="r" b="b"/>
              <a:pathLst>
                <a:path w="590" h="355">
                  <a:moveTo>
                    <a:pt x="59" y="40"/>
                  </a:moveTo>
                  <a:cubicBezTo>
                    <a:pt x="80" y="16"/>
                    <a:pt x="93" y="0"/>
                    <a:pt x="126" y="0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7" y="1"/>
                    <a:pt x="128" y="0"/>
                    <a:pt x="130" y="0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1"/>
                    <a:pt x="133" y="0"/>
                    <a:pt x="136" y="0"/>
                  </a:cubicBezTo>
                  <a:cubicBezTo>
                    <a:pt x="132" y="0"/>
                    <a:pt x="131" y="1"/>
                    <a:pt x="131" y="1"/>
                  </a:cubicBezTo>
                  <a:cubicBezTo>
                    <a:pt x="134" y="1"/>
                    <a:pt x="136" y="0"/>
                    <a:pt x="139" y="0"/>
                  </a:cubicBezTo>
                  <a:cubicBezTo>
                    <a:pt x="136" y="0"/>
                    <a:pt x="136" y="1"/>
                    <a:pt x="136" y="1"/>
                  </a:cubicBezTo>
                  <a:cubicBezTo>
                    <a:pt x="136" y="1"/>
                    <a:pt x="141" y="0"/>
                    <a:pt x="143" y="1"/>
                  </a:cubicBezTo>
                  <a:cubicBezTo>
                    <a:pt x="141" y="1"/>
                    <a:pt x="138" y="1"/>
                    <a:pt x="138" y="1"/>
                  </a:cubicBezTo>
                  <a:cubicBezTo>
                    <a:pt x="141" y="2"/>
                    <a:pt x="145" y="2"/>
                    <a:pt x="148" y="2"/>
                  </a:cubicBezTo>
                  <a:cubicBezTo>
                    <a:pt x="146" y="2"/>
                    <a:pt x="144" y="1"/>
                    <a:pt x="142" y="2"/>
                  </a:cubicBezTo>
                  <a:cubicBezTo>
                    <a:pt x="153" y="3"/>
                    <a:pt x="162" y="4"/>
                    <a:pt x="170" y="11"/>
                  </a:cubicBezTo>
                  <a:cubicBezTo>
                    <a:pt x="181" y="20"/>
                    <a:pt x="182" y="32"/>
                    <a:pt x="190" y="42"/>
                  </a:cubicBezTo>
                  <a:cubicBezTo>
                    <a:pt x="189" y="43"/>
                    <a:pt x="192" y="47"/>
                    <a:pt x="194" y="51"/>
                  </a:cubicBezTo>
                  <a:cubicBezTo>
                    <a:pt x="193" y="49"/>
                    <a:pt x="192" y="47"/>
                    <a:pt x="192" y="47"/>
                  </a:cubicBezTo>
                  <a:cubicBezTo>
                    <a:pt x="193" y="53"/>
                    <a:pt x="196" y="59"/>
                    <a:pt x="197" y="66"/>
                  </a:cubicBezTo>
                  <a:cubicBezTo>
                    <a:pt x="199" y="72"/>
                    <a:pt x="206" y="87"/>
                    <a:pt x="204" y="92"/>
                  </a:cubicBezTo>
                  <a:cubicBezTo>
                    <a:pt x="213" y="85"/>
                    <a:pt x="234" y="94"/>
                    <a:pt x="245" y="95"/>
                  </a:cubicBezTo>
                  <a:cubicBezTo>
                    <a:pt x="262" y="97"/>
                    <a:pt x="280" y="98"/>
                    <a:pt x="297" y="99"/>
                  </a:cubicBezTo>
                  <a:cubicBezTo>
                    <a:pt x="305" y="100"/>
                    <a:pt x="313" y="101"/>
                    <a:pt x="320" y="102"/>
                  </a:cubicBezTo>
                  <a:cubicBezTo>
                    <a:pt x="333" y="103"/>
                    <a:pt x="330" y="101"/>
                    <a:pt x="337" y="93"/>
                  </a:cubicBezTo>
                  <a:cubicBezTo>
                    <a:pt x="343" y="84"/>
                    <a:pt x="364" y="100"/>
                    <a:pt x="374" y="100"/>
                  </a:cubicBezTo>
                  <a:cubicBezTo>
                    <a:pt x="383" y="100"/>
                    <a:pt x="383" y="107"/>
                    <a:pt x="389" y="110"/>
                  </a:cubicBezTo>
                  <a:cubicBezTo>
                    <a:pt x="394" y="112"/>
                    <a:pt x="400" y="113"/>
                    <a:pt x="405" y="115"/>
                  </a:cubicBezTo>
                  <a:cubicBezTo>
                    <a:pt x="425" y="122"/>
                    <a:pt x="444" y="132"/>
                    <a:pt x="458" y="148"/>
                  </a:cubicBezTo>
                  <a:cubicBezTo>
                    <a:pt x="480" y="170"/>
                    <a:pt x="493" y="209"/>
                    <a:pt x="489" y="240"/>
                  </a:cubicBezTo>
                  <a:cubicBezTo>
                    <a:pt x="508" y="235"/>
                    <a:pt x="527" y="240"/>
                    <a:pt x="546" y="243"/>
                  </a:cubicBezTo>
                  <a:cubicBezTo>
                    <a:pt x="555" y="244"/>
                    <a:pt x="563" y="240"/>
                    <a:pt x="572" y="245"/>
                  </a:cubicBezTo>
                  <a:cubicBezTo>
                    <a:pt x="580" y="250"/>
                    <a:pt x="581" y="261"/>
                    <a:pt x="582" y="270"/>
                  </a:cubicBezTo>
                  <a:cubicBezTo>
                    <a:pt x="584" y="282"/>
                    <a:pt x="590" y="299"/>
                    <a:pt x="587" y="311"/>
                  </a:cubicBezTo>
                  <a:cubicBezTo>
                    <a:pt x="587" y="313"/>
                    <a:pt x="587" y="320"/>
                    <a:pt x="586" y="322"/>
                  </a:cubicBezTo>
                  <a:cubicBezTo>
                    <a:pt x="582" y="328"/>
                    <a:pt x="586" y="324"/>
                    <a:pt x="584" y="330"/>
                  </a:cubicBezTo>
                  <a:cubicBezTo>
                    <a:pt x="582" y="336"/>
                    <a:pt x="575" y="333"/>
                    <a:pt x="574" y="328"/>
                  </a:cubicBezTo>
                  <a:cubicBezTo>
                    <a:pt x="568" y="332"/>
                    <a:pt x="532" y="335"/>
                    <a:pt x="535" y="322"/>
                  </a:cubicBezTo>
                  <a:cubicBezTo>
                    <a:pt x="536" y="316"/>
                    <a:pt x="543" y="320"/>
                    <a:pt x="546" y="315"/>
                  </a:cubicBezTo>
                  <a:cubicBezTo>
                    <a:pt x="550" y="311"/>
                    <a:pt x="548" y="313"/>
                    <a:pt x="544" y="309"/>
                  </a:cubicBezTo>
                  <a:cubicBezTo>
                    <a:pt x="542" y="306"/>
                    <a:pt x="541" y="293"/>
                    <a:pt x="537" y="292"/>
                  </a:cubicBezTo>
                  <a:cubicBezTo>
                    <a:pt x="511" y="305"/>
                    <a:pt x="482" y="319"/>
                    <a:pt x="452" y="320"/>
                  </a:cubicBezTo>
                  <a:cubicBezTo>
                    <a:pt x="444" y="320"/>
                    <a:pt x="435" y="318"/>
                    <a:pt x="427" y="314"/>
                  </a:cubicBezTo>
                  <a:cubicBezTo>
                    <a:pt x="426" y="313"/>
                    <a:pt x="418" y="307"/>
                    <a:pt x="417" y="307"/>
                  </a:cubicBezTo>
                  <a:cubicBezTo>
                    <a:pt x="408" y="312"/>
                    <a:pt x="391" y="316"/>
                    <a:pt x="385" y="306"/>
                  </a:cubicBezTo>
                  <a:cubicBezTo>
                    <a:pt x="379" y="315"/>
                    <a:pt x="369" y="334"/>
                    <a:pt x="355" y="332"/>
                  </a:cubicBezTo>
                  <a:cubicBezTo>
                    <a:pt x="346" y="334"/>
                    <a:pt x="322" y="346"/>
                    <a:pt x="313" y="336"/>
                  </a:cubicBezTo>
                  <a:cubicBezTo>
                    <a:pt x="311" y="334"/>
                    <a:pt x="304" y="333"/>
                    <a:pt x="301" y="333"/>
                  </a:cubicBezTo>
                  <a:cubicBezTo>
                    <a:pt x="295" y="333"/>
                    <a:pt x="294" y="327"/>
                    <a:pt x="290" y="325"/>
                  </a:cubicBezTo>
                  <a:cubicBezTo>
                    <a:pt x="287" y="324"/>
                    <a:pt x="277" y="330"/>
                    <a:pt x="278" y="320"/>
                  </a:cubicBezTo>
                  <a:cubicBezTo>
                    <a:pt x="278" y="310"/>
                    <a:pt x="289" y="310"/>
                    <a:pt x="294" y="305"/>
                  </a:cubicBezTo>
                  <a:cubicBezTo>
                    <a:pt x="283" y="292"/>
                    <a:pt x="281" y="274"/>
                    <a:pt x="290" y="259"/>
                  </a:cubicBezTo>
                  <a:cubicBezTo>
                    <a:pt x="277" y="255"/>
                    <a:pt x="265" y="249"/>
                    <a:pt x="252" y="245"/>
                  </a:cubicBezTo>
                  <a:cubicBezTo>
                    <a:pt x="241" y="267"/>
                    <a:pt x="244" y="293"/>
                    <a:pt x="230" y="315"/>
                  </a:cubicBezTo>
                  <a:cubicBezTo>
                    <a:pt x="226" y="322"/>
                    <a:pt x="221" y="332"/>
                    <a:pt x="213" y="336"/>
                  </a:cubicBezTo>
                  <a:cubicBezTo>
                    <a:pt x="210" y="338"/>
                    <a:pt x="211" y="341"/>
                    <a:pt x="208" y="344"/>
                  </a:cubicBezTo>
                  <a:cubicBezTo>
                    <a:pt x="199" y="353"/>
                    <a:pt x="180" y="351"/>
                    <a:pt x="167" y="354"/>
                  </a:cubicBezTo>
                  <a:cubicBezTo>
                    <a:pt x="164" y="354"/>
                    <a:pt x="160" y="355"/>
                    <a:pt x="156" y="355"/>
                  </a:cubicBezTo>
                  <a:cubicBezTo>
                    <a:pt x="154" y="355"/>
                    <a:pt x="152" y="354"/>
                    <a:pt x="151" y="352"/>
                  </a:cubicBezTo>
                  <a:cubicBezTo>
                    <a:pt x="148" y="353"/>
                    <a:pt x="145" y="353"/>
                    <a:pt x="142" y="352"/>
                  </a:cubicBezTo>
                  <a:cubicBezTo>
                    <a:pt x="138" y="354"/>
                    <a:pt x="116" y="353"/>
                    <a:pt x="120" y="347"/>
                  </a:cubicBezTo>
                  <a:cubicBezTo>
                    <a:pt x="122" y="343"/>
                    <a:pt x="139" y="334"/>
                    <a:pt x="143" y="333"/>
                  </a:cubicBezTo>
                  <a:cubicBezTo>
                    <a:pt x="154" y="331"/>
                    <a:pt x="159" y="330"/>
                    <a:pt x="169" y="323"/>
                  </a:cubicBezTo>
                  <a:cubicBezTo>
                    <a:pt x="172" y="320"/>
                    <a:pt x="177" y="317"/>
                    <a:pt x="182" y="318"/>
                  </a:cubicBezTo>
                  <a:cubicBezTo>
                    <a:pt x="180" y="314"/>
                    <a:pt x="184" y="307"/>
                    <a:pt x="185" y="304"/>
                  </a:cubicBezTo>
                  <a:cubicBezTo>
                    <a:pt x="190" y="291"/>
                    <a:pt x="190" y="281"/>
                    <a:pt x="190" y="268"/>
                  </a:cubicBezTo>
                  <a:cubicBezTo>
                    <a:pt x="191" y="255"/>
                    <a:pt x="195" y="244"/>
                    <a:pt x="200" y="232"/>
                  </a:cubicBezTo>
                  <a:cubicBezTo>
                    <a:pt x="204" y="223"/>
                    <a:pt x="194" y="219"/>
                    <a:pt x="188" y="214"/>
                  </a:cubicBezTo>
                  <a:cubicBezTo>
                    <a:pt x="175" y="232"/>
                    <a:pt x="166" y="252"/>
                    <a:pt x="152" y="269"/>
                  </a:cubicBezTo>
                  <a:cubicBezTo>
                    <a:pt x="145" y="278"/>
                    <a:pt x="137" y="286"/>
                    <a:pt x="129" y="293"/>
                  </a:cubicBezTo>
                  <a:cubicBezTo>
                    <a:pt x="119" y="301"/>
                    <a:pt x="103" y="317"/>
                    <a:pt x="90" y="318"/>
                  </a:cubicBezTo>
                  <a:cubicBezTo>
                    <a:pt x="86" y="318"/>
                    <a:pt x="81" y="323"/>
                    <a:pt x="76" y="324"/>
                  </a:cubicBezTo>
                  <a:cubicBezTo>
                    <a:pt x="66" y="326"/>
                    <a:pt x="66" y="327"/>
                    <a:pt x="56" y="321"/>
                  </a:cubicBezTo>
                  <a:cubicBezTo>
                    <a:pt x="54" y="320"/>
                    <a:pt x="38" y="320"/>
                    <a:pt x="36" y="322"/>
                  </a:cubicBezTo>
                  <a:cubicBezTo>
                    <a:pt x="31" y="329"/>
                    <a:pt x="22" y="325"/>
                    <a:pt x="16" y="326"/>
                  </a:cubicBezTo>
                  <a:cubicBezTo>
                    <a:pt x="0" y="326"/>
                    <a:pt x="25" y="306"/>
                    <a:pt x="32" y="305"/>
                  </a:cubicBezTo>
                  <a:cubicBezTo>
                    <a:pt x="41" y="303"/>
                    <a:pt x="48" y="303"/>
                    <a:pt x="57" y="299"/>
                  </a:cubicBezTo>
                  <a:cubicBezTo>
                    <a:pt x="60" y="297"/>
                    <a:pt x="66" y="294"/>
                    <a:pt x="70" y="295"/>
                  </a:cubicBezTo>
                  <a:cubicBezTo>
                    <a:pt x="68" y="291"/>
                    <a:pt x="77" y="286"/>
                    <a:pt x="79" y="284"/>
                  </a:cubicBezTo>
                  <a:cubicBezTo>
                    <a:pt x="87" y="276"/>
                    <a:pt x="91" y="266"/>
                    <a:pt x="96" y="257"/>
                  </a:cubicBezTo>
                  <a:cubicBezTo>
                    <a:pt x="103" y="246"/>
                    <a:pt x="111" y="239"/>
                    <a:pt x="119" y="230"/>
                  </a:cubicBezTo>
                  <a:cubicBezTo>
                    <a:pt x="134" y="216"/>
                    <a:pt x="145" y="203"/>
                    <a:pt x="145" y="183"/>
                  </a:cubicBezTo>
                  <a:cubicBezTo>
                    <a:pt x="141" y="186"/>
                    <a:pt x="137" y="189"/>
                    <a:pt x="132" y="190"/>
                  </a:cubicBezTo>
                  <a:cubicBezTo>
                    <a:pt x="123" y="192"/>
                    <a:pt x="124" y="182"/>
                    <a:pt x="119" y="181"/>
                  </a:cubicBezTo>
                  <a:cubicBezTo>
                    <a:pt x="112" y="184"/>
                    <a:pt x="106" y="177"/>
                    <a:pt x="100" y="172"/>
                  </a:cubicBezTo>
                  <a:cubicBezTo>
                    <a:pt x="96" y="169"/>
                    <a:pt x="90" y="166"/>
                    <a:pt x="91" y="161"/>
                  </a:cubicBezTo>
                  <a:cubicBezTo>
                    <a:pt x="91" y="155"/>
                    <a:pt x="91" y="152"/>
                    <a:pt x="86" y="148"/>
                  </a:cubicBezTo>
                  <a:cubicBezTo>
                    <a:pt x="84" y="148"/>
                    <a:pt x="84" y="151"/>
                    <a:pt x="84" y="151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2" y="152"/>
                    <a:pt x="82" y="152"/>
                    <a:pt x="82" y="152"/>
                  </a:cubicBezTo>
                  <a:cubicBezTo>
                    <a:pt x="82" y="152"/>
                    <a:pt x="84" y="149"/>
                    <a:pt x="84" y="148"/>
                  </a:cubicBezTo>
                  <a:cubicBezTo>
                    <a:pt x="82" y="150"/>
                    <a:pt x="82" y="151"/>
                    <a:pt x="80" y="152"/>
                  </a:cubicBezTo>
                  <a:cubicBezTo>
                    <a:pt x="82" y="150"/>
                    <a:pt x="83" y="149"/>
                    <a:pt x="83" y="147"/>
                  </a:cubicBezTo>
                  <a:cubicBezTo>
                    <a:pt x="75" y="146"/>
                    <a:pt x="66" y="139"/>
                    <a:pt x="60" y="134"/>
                  </a:cubicBezTo>
                  <a:cubicBezTo>
                    <a:pt x="48" y="123"/>
                    <a:pt x="52" y="109"/>
                    <a:pt x="44" y="98"/>
                  </a:cubicBezTo>
                  <a:cubicBezTo>
                    <a:pt x="44" y="100"/>
                    <a:pt x="44" y="102"/>
                    <a:pt x="44" y="102"/>
                  </a:cubicBezTo>
                  <a:cubicBezTo>
                    <a:pt x="42" y="80"/>
                    <a:pt x="46" y="56"/>
                    <a:pt x="61" y="39"/>
                  </a:cubicBezTo>
                  <a:cubicBezTo>
                    <a:pt x="59" y="40"/>
                    <a:pt x="59" y="40"/>
                    <a:pt x="59" y="40"/>
                  </a:cubicBezTo>
                  <a:moveTo>
                    <a:pt x="179" y="24"/>
                  </a:moveTo>
                  <a:cubicBezTo>
                    <a:pt x="179" y="24"/>
                    <a:pt x="180" y="28"/>
                    <a:pt x="182" y="31"/>
                  </a:cubicBezTo>
                  <a:cubicBezTo>
                    <a:pt x="183" y="30"/>
                    <a:pt x="182" y="28"/>
                    <a:pt x="181" y="26"/>
                  </a:cubicBezTo>
                  <a:cubicBezTo>
                    <a:pt x="181" y="26"/>
                    <a:pt x="181" y="28"/>
                    <a:pt x="181" y="28"/>
                  </a:cubicBezTo>
                  <a:cubicBezTo>
                    <a:pt x="181" y="28"/>
                    <a:pt x="180" y="27"/>
                    <a:pt x="179" y="24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813126" y="3691597"/>
              <a:ext cx="1202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1Right"/>
                <a:lightRig rig="threePt" dir="t"/>
              </a:scene3d>
            </a:bodyPr>
            <a:lstStyle/>
            <a:p>
              <a:r>
                <a:rPr lang="en-US" sz="2400" b="1" dirty="0">
                  <a:latin typeface="Calibri" pitchFamily="34" charset="0"/>
                </a:rPr>
                <a:t>Start up</a:t>
              </a:r>
            </a:p>
          </p:txBody>
        </p:sp>
      </p:grpSp>
      <p:grpSp>
        <p:nvGrpSpPr>
          <p:cNvPr id="4" name="Group 19"/>
          <p:cNvGrpSpPr/>
          <p:nvPr/>
        </p:nvGrpSpPr>
        <p:grpSpPr>
          <a:xfrm>
            <a:off x="2080541" y="1368988"/>
            <a:ext cx="4131974" cy="2788291"/>
            <a:chOff x="744826" y="1981200"/>
            <a:chExt cx="4131974" cy="2788291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419600" y="1981200"/>
              <a:ext cx="457200" cy="1971675"/>
            </a:xfrm>
            <a:custGeom>
              <a:avLst/>
              <a:gdLst/>
              <a:ahLst/>
              <a:cxnLst>
                <a:cxn ang="0">
                  <a:pos x="96" y="24"/>
                </a:cxn>
                <a:cxn ang="0">
                  <a:pos x="99" y="22"/>
                </a:cxn>
                <a:cxn ang="0">
                  <a:pos x="92" y="10"/>
                </a:cxn>
                <a:cxn ang="0">
                  <a:pos x="104" y="593"/>
                </a:cxn>
                <a:cxn ang="0">
                  <a:pos x="92" y="522"/>
                </a:cxn>
                <a:cxn ang="0">
                  <a:pos x="94" y="413"/>
                </a:cxn>
                <a:cxn ang="0">
                  <a:pos x="101" y="335"/>
                </a:cxn>
                <a:cxn ang="0">
                  <a:pos x="115" y="311"/>
                </a:cxn>
                <a:cxn ang="0">
                  <a:pos x="90" y="176"/>
                </a:cxn>
                <a:cxn ang="0">
                  <a:pos x="66" y="126"/>
                </a:cxn>
                <a:cxn ang="0">
                  <a:pos x="94" y="103"/>
                </a:cxn>
                <a:cxn ang="0">
                  <a:pos x="104" y="79"/>
                </a:cxn>
                <a:cxn ang="0">
                  <a:pos x="106" y="41"/>
                </a:cxn>
                <a:cxn ang="0">
                  <a:pos x="101" y="31"/>
                </a:cxn>
                <a:cxn ang="0">
                  <a:pos x="101" y="31"/>
                </a:cxn>
                <a:cxn ang="0">
                  <a:pos x="104" y="29"/>
                </a:cxn>
                <a:cxn ang="0">
                  <a:pos x="101" y="24"/>
                </a:cxn>
                <a:cxn ang="0">
                  <a:pos x="94" y="22"/>
                </a:cxn>
                <a:cxn ang="0">
                  <a:pos x="99" y="13"/>
                </a:cxn>
                <a:cxn ang="0">
                  <a:pos x="92" y="19"/>
                </a:cxn>
                <a:cxn ang="0">
                  <a:pos x="96" y="8"/>
                </a:cxn>
                <a:cxn ang="0">
                  <a:pos x="92" y="13"/>
                </a:cxn>
                <a:cxn ang="0">
                  <a:pos x="87" y="13"/>
                </a:cxn>
                <a:cxn ang="0">
                  <a:pos x="90" y="5"/>
                </a:cxn>
                <a:cxn ang="0">
                  <a:pos x="83" y="10"/>
                </a:cxn>
                <a:cxn ang="0">
                  <a:pos x="85" y="5"/>
                </a:cxn>
                <a:cxn ang="0">
                  <a:pos x="78" y="10"/>
                </a:cxn>
                <a:cxn ang="0">
                  <a:pos x="78" y="3"/>
                </a:cxn>
                <a:cxn ang="0">
                  <a:pos x="71" y="8"/>
                </a:cxn>
                <a:cxn ang="0">
                  <a:pos x="73" y="0"/>
                </a:cxn>
                <a:cxn ang="0">
                  <a:pos x="66" y="8"/>
                </a:cxn>
                <a:cxn ang="0">
                  <a:pos x="69" y="0"/>
                </a:cxn>
                <a:cxn ang="0">
                  <a:pos x="60" y="8"/>
                </a:cxn>
                <a:cxn ang="0">
                  <a:pos x="57" y="5"/>
                </a:cxn>
                <a:cxn ang="0">
                  <a:pos x="55" y="0"/>
                </a:cxn>
                <a:cxn ang="0">
                  <a:pos x="52" y="5"/>
                </a:cxn>
                <a:cxn ang="0">
                  <a:pos x="48" y="3"/>
                </a:cxn>
                <a:cxn ang="0">
                  <a:pos x="46" y="5"/>
                </a:cxn>
                <a:cxn ang="0">
                  <a:pos x="46" y="5"/>
                </a:cxn>
                <a:cxn ang="0">
                  <a:pos x="39" y="8"/>
                </a:cxn>
                <a:cxn ang="0">
                  <a:pos x="16" y="24"/>
                </a:cxn>
                <a:cxn ang="0">
                  <a:pos x="9" y="60"/>
                </a:cxn>
                <a:cxn ang="0">
                  <a:pos x="34" y="100"/>
                </a:cxn>
                <a:cxn ang="0">
                  <a:pos x="4" y="195"/>
                </a:cxn>
                <a:cxn ang="0">
                  <a:pos x="16" y="294"/>
                </a:cxn>
                <a:cxn ang="0">
                  <a:pos x="9" y="349"/>
                </a:cxn>
                <a:cxn ang="0">
                  <a:pos x="14" y="496"/>
                </a:cxn>
                <a:cxn ang="0">
                  <a:pos x="9" y="539"/>
                </a:cxn>
                <a:cxn ang="0">
                  <a:pos x="16" y="588"/>
                </a:cxn>
                <a:cxn ang="0">
                  <a:pos x="34" y="614"/>
                </a:cxn>
                <a:cxn ang="0">
                  <a:pos x="108" y="624"/>
                </a:cxn>
              </a:cxnLst>
              <a:rect l="0" t="0" r="r" b="b"/>
              <a:pathLst>
                <a:path w="131" h="626">
                  <a:moveTo>
                    <a:pt x="96" y="24"/>
                  </a:moveTo>
                  <a:cubicBezTo>
                    <a:pt x="101" y="24"/>
                    <a:pt x="96" y="24"/>
                    <a:pt x="96" y="24"/>
                  </a:cubicBezTo>
                  <a:cubicBezTo>
                    <a:pt x="96" y="24"/>
                    <a:pt x="96" y="24"/>
                    <a:pt x="96" y="24"/>
                  </a:cubicBezTo>
                  <a:moveTo>
                    <a:pt x="99" y="22"/>
                  </a:moveTo>
                  <a:cubicBezTo>
                    <a:pt x="99" y="22"/>
                    <a:pt x="96" y="22"/>
                    <a:pt x="96" y="24"/>
                  </a:cubicBezTo>
                  <a:cubicBezTo>
                    <a:pt x="99" y="22"/>
                    <a:pt x="99" y="22"/>
                    <a:pt x="99" y="22"/>
                  </a:cubicBezTo>
                  <a:moveTo>
                    <a:pt x="92" y="10"/>
                  </a:moveTo>
                  <a:cubicBezTo>
                    <a:pt x="92" y="13"/>
                    <a:pt x="90" y="13"/>
                    <a:pt x="90" y="13"/>
                  </a:cubicBezTo>
                  <a:cubicBezTo>
                    <a:pt x="90" y="13"/>
                    <a:pt x="90" y="10"/>
                    <a:pt x="92" y="10"/>
                  </a:cubicBezTo>
                  <a:moveTo>
                    <a:pt x="108" y="624"/>
                  </a:moveTo>
                  <a:cubicBezTo>
                    <a:pt x="113" y="622"/>
                    <a:pt x="131" y="612"/>
                    <a:pt x="119" y="607"/>
                  </a:cubicBezTo>
                  <a:cubicBezTo>
                    <a:pt x="115" y="605"/>
                    <a:pt x="113" y="591"/>
                    <a:pt x="104" y="593"/>
                  </a:cubicBezTo>
                  <a:cubicBezTo>
                    <a:pt x="119" y="591"/>
                    <a:pt x="115" y="581"/>
                    <a:pt x="108" y="572"/>
                  </a:cubicBezTo>
                  <a:cubicBezTo>
                    <a:pt x="101" y="565"/>
                    <a:pt x="64" y="569"/>
                    <a:pt x="87" y="552"/>
                  </a:cubicBezTo>
                  <a:cubicBezTo>
                    <a:pt x="94" y="548"/>
                    <a:pt x="92" y="529"/>
                    <a:pt x="92" y="522"/>
                  </a:cubicBezTo>
                  <a:cubicBezTo>
                    <a:pt x="92" y="510"/>
                    <a:pt x="90" y="503"/>
                    <a:pt x="81" y="493"/>
                  </a:cubicBezTo>
                  <a:cubicBezTo>
                    <a:pt x="71" y="482"/>
                    <a:pt x="83" y="467"/>
                    <a:pt x="87" y="458"/>
                  </a:cubicBezTo>
                  <a:cubicBezTo>
                    <a:pt x="94" y="444"/>
                    <a:pt x="92" y="427"/>
                    <a:pt x="94" y="413"/>
                  </a:cubicBezTo>
                  <a:cubicBezTo>
                    <a:pt x="99" y="396"/>
                    <a:pt x="96" y="382"/>
                    <a:pt x="99" y="368"/>
                  </a:cubicBezTo>
                  <a:cubicBezTo>
                    <a:pt x="99" y="361"/>
                    <a:pt x="101" y="351"/>
                    <a:pt x="101" y="344"/>
                  </a:cubicBezTo>
                  <a:cubicBezTo>
                    <a:pt x="101" y="335"/>
                    <a:pt x="101" y="335"/>
                    <a:pt x="101" y="335"/>
                  </a:cubicBezTo>
                  <a:cubicBezTo>
                    <a:pt x="101" y="332"/>
                    <a:pt x="108" y="335"/>
                    <a:pt x="108" y="330"/>
                  </a:cubicBezTo>
                  <a:cubicBezTo>
                    <a:pt x="108" y="325"/>
                    <a:pt x="117" y="328"/>
                    <a:pt x="117" y="320"/>
                  </a:cubicBezTo>
                  <a:cubicBezTo>
                    <a:pt x="117" y="318"/>
                    <a:pt x="115" y="315"/>
                    <a:pt x="115" y="311"/>
                  </a:cubicBezTo>
                  <a:cubicBezTo>
                    <a:pt x="113" y="297"/>
                    <a:pt x="113" y="282"/>
                    <a:pt x="110" y="271"/>
                  </a:cubicBezTo>
                  <a:cubicBezTo>
                    <a:pt x="108" y="247"/>
                    <a:pt x="104" y="226"/>
                    <a:pt x="96" y="202"/>
                  </a:cubicBezTo>
                  <a:cubicBezTo>
                    <a:pt x="94" y="195"/>
                    <a:pt x="92" y="186"/>
                    <a:pt x="90" y="176"/>
                  </a:cubicBezTo>
                  <a:cubicBezTo>
                    <a:pt x="87" y="171"/>
                    <a:pt x="83" y="159"/>
                    <a:pt x="81" y="157"/>
                  </a:cubicBezTo>
                  <a:cubicBezTo>
                    <a:pt x="75" y="155"/>
                    <a:pt x="71" y="145"/>
                    <a:pt x="69" y="140"/>
                  </a:cubicBezTo>
                  <a:cubicBezTo>
                    <a:pt x="66" y="131"/>
                    <a:pt x="64" y="133"/>
                    <a:pt x="66" y="126"/>
                  </a:cubicBezTo>
                  <a:cubicBezTo>
                    <a:pt x="71" y="114"/>
                    <a:pt x="71" y="116"/>
                    <a:pt x="83" y="114"/>
                  </a:cubicBezTo>
                  <a:cubicBezTo>
                    <a:pt x="85" y="114"/>
                    <a:pt x="90" y="114"/>
                    <a:pt x="92" y="112"/>
                  </a:cubicBezTo>
                  <a:cubicBezTo>
                    <a:pt x="92" y="109"/>
                    <a:pt x="94" y="103"/>
                    <a:pt x="94" y="103"/>
                  </a:cubicBezTo>
                  <a:cubicBezTo>
                    <a:pt x="96" y="103"/>
                    <a:pt x="96" y="98"/>
                    <a:pt x="99" y="95"/>
                  </a:cubicBezTo>
                  <a:cubicBezTo>
                    <a:pt x="101" y="95"/>
                    <a:pt x="99" y="88"/>
                    <a:pt x="101" y="88"/>
                  </a:cubicBezTo>
                  <a:cubicBezTo>
                    <a:pt x="108" y="88"/>
                    <a:pt x="106" y="83"/>
                    <a:pt x="104" y="79"/>
                  </a:cubicBezTo>
                  <a:cubicBezTo>
                    <a:pt x="99" y="72"/>
                    <a:pt x="104" y="65"/>
                    <a:pt x="104" y="57"/>
                  </a:cubicBezTo>
                  <a:cubicBezTo>
                    <a:pt x="106" y="48"/>
                    <a:pt x="104" y="43"/>
                    <a:pt x="101" y="36"/>
                  </a:cubicBezTo>
                  <a:cubicBezTo>
                    <a:pt x="101" y="36"/>
                    <a:pt x="104" y="39"/>
                    <a:pt x="106" y="41"/>
                  </a:cubicBezTo>
                  <a:cubicBezTo>
                    <a:pt x="106" y="39"/>
                    <a:pt x="104" y="36"/>
                    <a:pt x="101" y="36"/>
                  </a:cubicBezTo>
                  <a:cubicBezTo>
                    <a:pt x="104" y="36"/>
                    <a:pt x="104" y="34"/>
                    <a:pt x="106" y="36"/>
                  </a:cubicBezTo>
                  <a:cubicBezTo>
                    <a:pt x="106" y="34"/>
                    <a:pt x="101" y="34"/>
                    <a:pt x="101" y="31"/>
                  </a:cubicBezTo>
                  <a:cubicBezTo>
                    <a:pt x="104" y="34"/>
                    <a:pt x="104" y="34"/>
                    <a:pt x="104" y="34"/>
                  </a:cubicBezTo>
                  <a:cubicBezTo>
                    <a:pt x="104" y="34"/>
                    <a:pt x="101" y="31"/>
                    <a:pt x="104" y="34"/>
                  </a:cubicBezTo>
                  <a:cubicBezTo>
                    <a:pt x="104" y="31"/>
                    <a:pt x="101" y="31"/>
                    <a:pt x="101" y="31"/>
                  </a:cubicBezTo>
                  <a:cubicBezTo>
                    <a:pt x="104" y="31"/>
                    <a:pt x="96" y="29"/>
                    <a:pt x="104" y="29"/>
                  </a:cubicBezTo>
                  <a:cubicBezTo>
                    <a:pt x="104" y="29"/>
                    <a:pt x="101" y="29"/>
                    <a:pt x="99" y="26"/>
                  </a:cubicBezTo>
                  <a:cubicBezTo>
                    <a:pt x="101" y="26"/>
                    <a:pt x="104" y="26"/>
                    <a:pt x="104" y="29"/>
                  </a:cubicBezTo>
                  <a:cubicBezTo>
                    <a:pt x="104" y="26"/>
                    <a:pt x="99" y="26"/>
                    <a:pt x="99" y="26"/>
                  </a:cubicBezTo>
                  <a:cubicBezTo>
                    <a:pt x="104" y="24"/>
                    <a:pt x="96" y="24"/>
                    <a:pt x="104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99" y="24"/>
                    <a:pt x="104" y="22"/>
                    <a:pt x="101" y="22"/>
                  </a:cubicBezTo>
                  <a:cubicBezTo>
                    <a:pt x="99" y="22"/>
                    <a:pt x="101" y="24"/>
                    <a:pt x="104" y="17"/>
                  </a:cubicBezTo>
                  <a:cubicBezTo>
                    <a:pt x="101" y="22"/>
                    <a:pt x="99" y="24"/>
                    <a:pt x="94" y="22"/>
                  </a:cubicBezTo>
                  <a:cubicBezTo>
                    <a:pt x="94" y="22"/>
                    <a:pt x="99" y="19"/>
                    <a:pt x="99" y="17"/>
                  </a:cubicBezTo>
                  <a:cubicBezTo>
                    <a:pt x="99" y="19"/>
                    <a:pt x="96" y="19"/>
                    <a:pt x="94" y="19"/>
                  </a:cubicBezTo>
                  <a:cubicBezTo>
                    <a:pt x="94" y="19"/>
                    <a:pt x="99" y="15"/>
                    <a:pt x="99" y="13"/>
                  </a:cubicBezTo>
                  <a:cubicBezTo>
                    <a:pt x="99" y="13"/>
                    <a:pt x="94" y="19"/>
                    <a:pt x="92" y="19"/>
                  </a:cubicBezTo>
                  <a:cubicBezTo>
                    <a:pt x="94" y="19"/>
                    <a:pt x="96" y="10"/>
                    <a:pt x="99" y="10"/>
                  </a:cubicBezTo>
                  <a:cubicBezTo>
                    <a:pt x="96" y="10"/>
                    <a:pt x="92" y="17"/>
                    <a:pt x="92" y="19"/>
                  </a:cubicBezTo>
                  <a:cubicBezTo>
                    <a:pt x="92" y="17"/>
                    <a:pt x="96" y="13"/>
                    <a:pt x="96" y="10"/>
                  </a:cubicBezTo>
                  <a:cubicBezTo>
                    <a:pt x="96" y="10"/>
                    <a:pt x="94" y="15"/>
                    <a:pt x="92" y="15"/>
                  </a:cubicBezTo>
                  <a:cubicBezTo>
                    <a:pt x="92" y="15"/>
                    <a:pt x="96" y="10"/>
                    <a:pt x="96" y="8"/>
                  </a:cubicBezTo>
                  <a:cubicBezTo>
                    <a:pt x="94" y="10"/>
                    <a:pt x="94" y="15"/>
                    <a:pt x="92" y="15"/>
                  </a:cubicBezTo>
                  <a:cubicBezTo>
                    <a:pt x="92" y="15"/>
                    <a:pt x="94" y="13"/>
                    <a:pt x="94" y="10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0"/>
                    <a:pt x="92" y="8"/>
                    <a:pt x="94" y="5"/>
                  </a:cubicBezTo>
                  <a:cubicBezTo>
                    <a:pt x="92" y="5"/>
                    <a:pt x="94" y="8"/>
                    <a:pt x="94" y="5"/>
                  </a:cubicBezTo>
                  <a:cubicBezTo>
                    <a:pt x="92" y="8"/>
                    <a:pt x="90" y="10"/>
                    <a:pt x="87" y="13"/>
                  </a:cubicBezTo>
                  <a:cubicBezTo>
                    <a:pt x="87" y="13"/>
                    <a:pt x="90" y="8"/>
                    <a:pt x="92" y="8"/>
                  </a:cubicBezTo>
                  <a:cubicBezTo>
                    <a:pt x="90" y="8"/>
                    <a:pt x="87" y="10"/>
                    <a:pt x="87" y="13"/>
                  </a:cubicBezTo>
                  <a:cubicBezTo>
                    <a:pt x="87" y="10"/>
                    <a:pt x="90" y="8"/>
                    <a:pt x="90" y="5"/>
                  </a:cubicBezTo>
                  <a:cubicBezTo>
                    <a:pt x="87" y="8"/>
                    <a:pt x="87" y="10"/>
                    <a:pt x="85" y="10"/>
                  </a:cubicBezTo>
                  <a:cubicBezTo>
                    <a:pt x="85" y="10"/>
                    <a:pt x="87" y="5"/>
                    <a:pt x="90" y="3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8"/>
                    <a:pt x="85" y="5"/>
                  </a:cubicBezTo>
                  <a:cubicBezTo>
                    <a:pt x="85" y="5"/>
                    <a:pt x="83" y="10"/>
                    <a:pt x="81" y="10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3" y="5"/>
                    <a:pt x="81" y="10"/>
                    <a:pt x="78" y="10"/>
                  </a:cubicBezTo>
                  <a:cubicBezTo>
                    <a:pt x="78" y="10"/>
                    <a:pt x="78" y="10"/>
                    <a:pt x="81" y="8"/>
                  </a:cubicBezTo>
                  <a:cubicBezTo>
                    <a:pt x="78" y="8"/>
                    <a:pt x="78" y="10"/>
                    <a:pt x="78" y="10"/>
                  </a:cubicBezTo>
                  <a:cubicBezTo>
                    <a:pt x="78" y="10"/>
                    <a:pt x="78" y="8"/>
                    <a:pt x="78" y="5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8"/>
                    <a:pt x="78" y="5"/>
                    <a:pt x="78" y="3"/>
                  </a:cubicBezTo>
                  <a:cubicBezTo>
                    <a:pt x="78" y="3"/>
                    <a:pt x="75" y="10"/>
                    <a:pt x="73" y="10"/>
                  </a:cubicBezTo>
                  <a:cubicBezTo>
                    <a:pt x="73" y="8"/>
                    <a:pt x="73" y="8"/>
                    <a:pt x="75" y="5"/>
                  </a:cubicBezTo>
                  <a:cubicBezTo>
                    <a:pt x="73" y="5"/>
                    <a:pt x="73" y="5"/>
                    <a:pt x="71" y="8"/>
                  </a:cubicBezTo>
                  <a:cubicBezTo>
                    <a:pt x="71" y="8"/>
                    <a:pt x="73" y="5"/>
                    <a:pt x="73" y="3"/>
                  </a:cubicBezTo>
                  <a:cubicBezTo>
                    <a:pt x="73" y="5"/>
                    <a:pt x="71" y="5"/>
                    <a:pt x="71" y="8"/>
                  </a:cubicBezTo>
                  <a:cubicBezTo>
                    <a:pt x="71" y="5"/>
                    <a:pt x="73" y="5"/>
                    <a:pt x="73" y="0"/>
                  </a:cubicBezTo>
                  <a:cubicBezTo>
                    <a:pt x="71" y="3"/>
                    <a:pt x="71" y="5"/>
                    <a:pt x="69" y="8"/>
                  </a:cubicBezTo>
                  <a:cubicBezTo>
                    <a:pt x="69" y="5"/>
                    <a:pt x="71" y="3"/>
                    <a:pt x="71" y="3"/>
                  </a:cubicBezTo>
                  <a:cubicBezTo>
                    <a:pt x="71" y="5"/>
                    <a:pt x="69" y="5"/>
                    <a:pt x="66" y="8"/>
                  </a:cubicBezTo>
                  <a:cubicBezTo>
                    <a:pt x="69" y="8"/>
                    <a:pt x="66" y="5"/>
                    <a:pt x="69" y="5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5"/>
                    <a:pt x="66" y="0"/>
                    <a:pt x="69" y="0"/>
                  </a:cubicBezTo>
                  <a:cubicBezTo>
                    <a:pt x="66" y="0"/>
                    <a:pt x="66" y="5"/>
                    <a:pt x="64" y="5"/>
                  </a:cubicBezTo>
                  <a:cubicBezTo>
                    <a:pt x="64" y="5"/>
                    <a:pt x="66" y="5"/>
                    <a:pt x="66" y="3"/>
                  </a:cubicBezTo>
                  <a:cubicBezTo>
                    <a:pt x="64" y="3"/>
                    <a:pt x="62" y="8"/>
                    <a:pt x="60" y="8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0" y="5"/>
                    <a:pt x="57" y="5"/>
                    <a:pt x="57" y="3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5"/>
                    <a:pt x="55" y="3"/>
                    <a:pt x="55" y="0"/>
                  </a:cubicBezTo>
                  <a:cubicBezTo>
                    <a:pt x="55" y="3"/>
                    <a:pt x="55" y="5"/>
                    <a:pt x="55" y="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5" y="3"/>
                    <a:pt x="55" y="3"/>
                    <a:pt x="55" y="5"/>
                  </a:cubicBezTo>
                  <a:cubicBezTo>
                    <a:pt x="52" y="5"/>
                    <a:pt x="52" y="5"/>
                    <a:pt x="52" y="3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52" y="3"/>
                    <a:pt x="50" y="3"/>
                  </a:cubicBezTo>
                  <a:cubicBezTo>
                    <a:pt x="50" y="3"/>
                    <a:pt x="52" y="5"/>
                    <a:pt x="50" y="5"/>
                  </a:cubicBezTo>
                  <a:cubicBezTo>
                    <a:pt x="50" y="5"/>
                    <a:pt x="50" y="3"/>
                    <a:pt x="48" y="3"/>
                  </a:cubicBezTo>
                  <a:cubicBezTo>
                    <a:pt x="50" y="5"/>
                    <a:pt x="50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6" y="5"/>
                  </a:cubicBezTo>
                  <a:cubicBezTo>
                    <a:pt x="46" y="5"/>
                    <a:pt x="46" y="5"/>
                    <a:pt x="46" y="3"/>
                  </a:cubicBezTo>
                  <a:cubicBezTo>
                    <a:pt x="46" y="3"/>
                    <a:pt x="48" y="5"/>
                    <a:pt x="46" y="8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3" y="5"/>
                    <a:pt x="43" y="5"/>
                    <a:pt x="43" y="8"/>
                  </a:cubicBezTo>
                  <a:cubicBezTo>
                    <a:pt x="43" y="5"/>
                    <a:pt x="41" y="5"/>
                    <a:pt x="43" y="5"/>
                  </a:cubicBezTo>
                  <a:cubicBezTo>
                    <a:pt x="41" y="5"/>
                    <a:pt x="39" y="8"/>
                    <a:pt x="39" y="8"/>
                  </a:cubicBezTo>
                  <a:cubicBezTo>
                    <a:pt x="39" y="8"/>
                    <a:pt x="39" y="8"/>
                    <a:pt x="39" y="5"/>
                  </a:cubicBezTo>
                  <a:cubicBezTo>
                    <a:pt x="37" y="5"/>
                    <a:pt x="32" y="13"/>
                    <a:pt x="29" y="13"/>
                  </a:cubicBezTo>
                  <a:cubicBezTo>
                    <a:pt x="25" y="17"/>
                    <a:pt x="23" y="22"/>
                    <a:pt x="16" y="24"/>
                  </a:cubicBezTo>
                  <a:cubicBezTo>
                    <a:pt x="18" y="24"/>
                    <a:pt x="14" y="29"/>
                    <a:pt x="14" y="34"/>
                  </a:cubicBezTo>
                  <a:cubicBezTo>
                    <a:pt x="11" y="34"/>
                    <a:pt x="11" y="39"/>
                    <a:pt x="9" y="43"/>
                  </a:cubicBezTo>
                  <a:cubicBezTo>
                    <a:pt x="9" y="43"/>
                    <a:pt x="9" y="55"/>
                    <a:pt x="9" y="60"/>
                  </a:cubicBezTo>
                  <a:cubicBezTo>
                    <a:pt x="9" y="60"/>
                    <a:pt x="14" y="72"/>
                    <a:pt x="14" y="76"/>
                  </a:cubicBezTo>
                  <a:cubicBezTo>
                    <a:pt x="16" y="79"/>
                    <a:pt x="23" y="86"/>
                    <a:pt x="23" y="88"/>
                  </a:cubicBezTo>
                  <a:cubicBezTo>
                    <a:pt x="27" y="93"/>
                    <a:pt x="34" y="93"/>
                    <a:pt x="34" y="100"/>
                  </a:cubicBezTo>
                  <a:cubicBezTo>
                    <a:pt x="34" y="105"/>
                    <a:pt x="34" y="121"/>
                    <a:pt x="27" y="124"/>
                  </a:cubicBezTo>
                  <a:cubicBezTo>
                    <a:pt x="20" y="126"/>
                    <a:pt x="14" y="140"/>
                    <a:pt x="11" y="147"/>
                  </a:cubicBezTo>
                  <a:cubicBezTo>
                    <a:pt x="4" y="162"/>
                    <a:pt x="4" y="178"/>
                    <a:pt x="4" y="195"/>
                  </a:cubicBezTo>
                  <a:cubicBezTo>
                    <a:pt x="2" y="204"/>
                    <a:pt x="2" y="216"/>
                    <a:pt x="2" y="226"/>
                  </a:cubicBezTo>
                  <a:cubicBezTo>
                    <a:pt x="0" y="247"/>
                    <a:pt x="4" y="261"/>
                    <a:pt x="11" y="280"/>
                  </a:cubicBezTo>
                  <a:cubicBezTo>
                    <a:pt x="14" y="282"/>
                    <a:pt x="18" y="289"/>
                    <a:pt x="16" y="294"/>
                  </a:cubicBezTo>
                  <a:cubicBezTo>
                    <a:pt x="11" y="299"/>
                    <a:pt x="6" y="309"/>
                    <a:pt x="4" y="315"/>
                  </a:cubicBezTo>
                  <a:cubicBezTo>
                    <a:pt x="6" y="328"/>
                    <a:pt x="6" y="328"/>
                    <a:pt x="6" y="328"/>
                  </a:cubicBezTo>
                  <a:cubicBezTo>
                    <a:pt x="6" y="335"/>
                    <a:pt x="6" y="339"/>
                    <a:pt x="9" y="349"/>
                  </a:cubicBezTo>
                  <a:cubicBezTo>
                    <a:pt x="16" y="368"/>
                    <a:pt x="16" y="392"/>
                    <a:pt x="20" y="413"/>
                  </a:cubicBezTo>
                  <a:cubicBezTo>
                    <a:pt x="23" y="422"/>
                    <a:pt x="18" y="439"/>
                    <a:pt x="16" y="451"/>
                  </a:cubicBezTo>
                  <a:cubicBezTo>
                    <a:pt x="14" y="465"/>
                    <a:pt x="14" y="482"/>
                    <a:pt x="14" y="496"/>
                  </a:cubicBezTo>
                  <a:cubicBezTo>
                    <a:pt x="16" y="503"/>
                    <a:pt x="18" y="505"/>
                    <a:pt x="11" y="512"/>
                  </a:cubicBezTo>
                  <a:cubicBezTo>
                    <a:pt x="11" y="515"/>
                    <a:pt x="11" y="517"/>
                    <a:pt x="11" y="517"/>
                  </a:cubicBezTo>
                  <a:cubicBezTo>
                    <a:pt x="9" y="524"/>
                    <a:pt x="9" y="531"/>
                    <a:pt x="9" y="539"/>
                  </a:cubicBezTo>
                  <a:cubicBezTo>
                    <a:pt x="11" y="545"/>
                    <a:pt x="23" y="548"/>
                    <a:pt x="23" y="555"/>
                  </a:cubicBezTo>
                  <a:cubicBezTo>
                    <a:pt x="20" y="560"/>
                    <a:pt x="16" y="565"/>
                    <a:pt x="18" y="572"/>
                  </a:cubicBezTo>
                  <a:cubicBezTo>
                    <a:pt x="20" y="574"/>
                    <a:pt x="16" y="586"/>
                    <a:pt x="16" y="588"/>
                  </a:cubicBezTo>
                  <a:cubicBezTo>
                    <a:pt x="16" y="598"/>
                    <a:pt x="20" y="593"/>
                    <a:pt x="23" y="600"/>
                  </a:cubicBezTo>
                  <a:cubicBezTo>
                    <a:pt x="25" y="600"/>
                    <a:pt x="20" y="617"/>
                    <a:pt x="29" y="612"/>
                  </a:cubicBezTo>
                  <a:cubicBezTo>
                    <a:pt x="34" y="614"/>
                    <a:pt x="34" y="614"/>
                    <a:pt x="34" y="614"/>
                  </a:cubicBezTo>
                  <a:cubicBezTo>
                    <a:pt x="41" y="617"/>
                    <a:pt x="46" y="612"/>
                    <a:pt x="50" y="614"/>
                  </a:cubicBezTo>
                  <a:cubicBezTo>
                    <a:pt x="60" y="617"/>
                    <a:pt x="64" y="622"/>
                    <a:pt x="73" y="624"/>
                  </a:cubicBezTo>
                  <a:cubicBezTo>
                    <a:pt x="83" y="626"/>
                    <a:pt x="99" y="626"/>
                    <a:pt x="108" y="624"/>
                  </a:cubicBezTo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44826" y="4307826"/>
              <a:ext cx="16051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1Right"/>
                <a:lightRig rig="threePt" dir="t"/>
              </a:scene3d>
            </a:bodyPr>
            <a:lstStyle/>
            <a:p>
              <a:r>
                <a:rPr lang="en-US" sz="2400" b="1" dirty="0">
                  <a:latin typeface="Calibri" pitchFamily="34" charset="0"/>
                </a:rPr>
                <a:t>Break even</a:t>
              </a:r>
            </a:p>
          </p:txBody>
        </p:sp>
      </p:grpSp>
      <p:grpSp>
        <p:nvGrpSpPr>
          <p:cNvPr id="5" name="Group 21"/>
          <p:cNvGrpSpPr/>
          <p:nvPr/>
        </p:nvGrpSpPr>
        <p:grpSpPr>
          <a:xfrm>
            <a:off x="3727851" y="2236043"/>
            <a:ext cx="6464133" cy="4280805"/>
            <a:chOff x="2603667" y="2743200"/>
            <a:chExt cx="6464133" cy="4280805"/>
          </a:xfrm>
        </p:grpSpPr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7848600" y="2743200"/>
              <a:ext cx="1219200" cy="3124200"/>
            </a:xfrm>
            <a:custGeom>
              <a:avLst/>
              <a:gdLst/>
              <a:ahLst/>
              <a:cxnLst>
                <a:cxn ang="0">
                  <a:pos x="309" y="219"/>
                </a:cxn>
                <a:cxn ang="0">
                  <a:pos x="302" y="149"/>
                </a:cxn>
                <a:cxn ang="0">
                  <a:pos x="229" y="120"/>
                </a:cxn>
                <a:cxn ang="0">
                  <a:pos x="207" y="94"/>
                </a:cxn>
                <a:cxn ang="0">
                  <a:pos x="212" y="43"/>
                </a:cxn>
                <a:cxn ang="0">
                  <a:pos x="169" y="1"/>
                </a:cxn>
                <a:cxn ang="0">
                  <a:pos x="132" y="53"/>
                </a:cxn>
                <a:cxn ang="0">
                  <a:pos x="145" y="94"/>
                </a:cxn>
                <a:cxn ang="0">
                  <a:pos x="124" y="128"/>
                </a:cxn>
                <a:cxn ang="0">
                  <a:pos x="69" y="173"/>
                </a:cxn>
                <a:cxn ang="0">
                  <a:pos x="53" y="263"/>
                </a:cxn>
                <a:cxn ang="0">
                  <a:pos x="41" y="373"/>
                </a:cxn>
                <a:cxn ang="0">
                  <a:pos x="47" y="426"/>
                </a:cxn>
                <a:cxn ang="0">
                  <a:pos x="47" y="467"/>
                </a:cxn>
                <a:cxn ang="0">
                  <a:pos x="35" y="517"/>
                </a:cxn>
                <a:cxn ang="0">
                  <a:pos x="22" y="522"/>
                </a:cxn>
                <a:cxn ang="0">
                  <a:pos x="8" y="558"/>
                </a:cxn>
                <a:cxn ang="0">
                  <a:pos x="8" y="647"/>
                </a:cxn>
                <a:cxn ang="0">
                  <a:pos x="18" y="653"/>
                </a:cxn>
                <a:cxn ang="0">
                  <a:pos x="47" y="664"/>
                </a:cxn>
                <a:cxn ang="0">
                  <a:pos x="54" y="704"/>
                </a:cxn>
                <a:cxn ang="0">
                  <a:pos x="55" y="729"/>
                </a:cxn>
                <a:cxn ang="0">
                  <a:pos x="58" y="756"/>
                </a:cxn>
                <a:cxn ang="0">
                  <a:pos x="51" y="775"/>
                </a:cxn>
                <a:cxn ang="0">
                  <a:pos x="38" y="799"/>
                </a:cxn>
                <a:cxn ang="0">
                  <a:pos x="13" y="819"/>
                </a:cxn>
                <a:cxn ang="0">
                  <a:pos x="94" y="816"/>
                </a:cxn>
                <a:cxn ang="0">
                  <a:pos x="115" y="778"/>
                </a:cxn>
                <a:cxn ang="0">
                  <a:pos x="148" y="667"/>
                </a:cxn>
                <a:cxn ang="0">
                  <a:pos x="179" y="571"/>
                </a:cxn>
                <a:cxn ang="0">
                  <a:pos x="186" y="671"/>
                </a:cxn>
                <a:cxn ang="0">
                  <a:pos x="176" y="776"/>
                </a:cxn>
                <a:cxn ang="0">
                  <a:pos x="192" y="812"/>
                </a:cxn>
                <a:cxn ang="0">
                  <a:pos x="238" y="825"/>
                </a:cxn>
                <a:cxn ang="0">
                  <a:pos x="238" y="797"/>
                </a:cxn>
                <a:cxn ang="0">
                  <a:pos x="245" y="758"/>
                </a:cxn>
                <a:cxn ang="0">
                  <a:pos x="273" y="542"/>
                </a:cxn>
                <a:cxn ang="0">
                  <a:pos x="285" y="426"/>
                </a:cxn>
                <a:cxn ang="0">
                  <a:pos x="305" y="406"/>
                </a:cxn>
                <a:cxn ang="0">
                  <a:pos x="318" y="351"/>
                </a:cxn>
                <a:cxn ang="0">
                  <a:pos x="45" y="412"/>
                </a:cxn>
                <a:cxn ang="0">
                  <a:pos x="48" y="422"/>
                </a:cxn>
                <a:cxn ang="0">
                  <a:pos x="67" y="449"/>
                </a:cxn>
                <a:cxn ang="0">
                  <a:pos x="67" y="466"/>
                </a:cxn>
                <a:cxn ang="0">
                  <a:pos x="56" y="490"/>
                </a:cxn>
                <a:cxn ang="0">
                  <a:pos x="67" y="745"/>
                </a:cxn>
                <a:cxn ang="0">
                  <a:pos x="76" y="483"/>
                </a:cxn>
                <a:cxn ang="0">
                  <a:pos x="72" y="480"/>
                </a:cxn>
                <a:cxn ang="0">
                  <a:pos x="69" y="467"/>
                </a:cxn>
                <a:cxn ang="0">
                  <a:pos x="87" y="398"/>
                </a:cxn>
                <a:cxn ang="0">
                  <a:pos x="77" y="447"/>
                </a:cxn>
                <a:cxn ang="0">
                  <a:pos x="79" y="419"/>
                </a:cxn>
                <a:cxn ang="0">
                  <a:pos x="160" y="163"/>
                </a:cxn>
                <a:cxn ang="0">
                  <a:pos x="169" y="142"/>
                </a:cxn>
                <a:cxn ang="0">
                  <a:pos x="184" y="186"/>
                </a:cxn>
                <a:cxn ang="0">
                  <a:pos x="194" y="159"/>
                </a:cxn>
                <a:cxn ang="0">
                  <a:pos x="209" y="105"/>
                </a:cxn>
                <a:cxn ang="0">
                  <a:pos x="279" y="406"/>
                </a:cxn>
              </a:cxnLst>
              <a:rect l="0" t="0" r="r" b="b"/>
              <a:pathLst>
                <a:path w="324" h="827">
                  <a:moveTo>
                    <a:pt x="323" y="316"/>
                  </a:moveTo>
                  <a:cubicBezTo>
                    <a:pt x="323" y="313"/>
                    <a:pt x="322" y="310"/>
                    <a:pt x="322" y="304"/>
                  </a:cubicBezTo>
                  <a:cubicBezTo>
                    <a:pt x="321" y="299"/>
                    <a:pt x="321" y="297"/>
                    <a:pt x="321" y="293"/>
                  </a:cubicBezTo>
                  <a:cubicBezTo>
                    <a:pt x="321" y="289"/>
                    <a:pt x="320" y="283"/>
                    <a:pt x="320" y="276"/>
                  </a:cubicBezTo>
                  <a:cubicBezTo>
                    <a:pt x="319" y="269"/>
                    <a:pt x="318" y="266"/>
                    <a:pt x="317" y="260"/>
                  </a:cubicBezTo>
                  <a:cubicBezTo>
                    <a:pt x="316" y="254"/>
                    <a:pt x="316" y="253"/>
                    <a:pt x="315" y="247"/>
                  </a:cubicBezTo>
                  <a:cubicBezTo>
                    <a:pt x="315" y="245"/>
                    <a:pt x="315" y="242"/>
                    <a:pt x="314" y="239"/>
                  </a:cubicBezTo>
                  <a:cubicBezTo>
                    <a:pt x="314" y="237"/>
                    <a:pt x="314" y="235"/>
                    <a:pt x="313" y="232"/>
                  </a:cubicBezTo>
                  <a:cubicBezTo>
                    <a:pt x="313" y="231"/>
                    <a:pt x="313" y="229"/>
                    <a:pt x="312" y="227"/>
                  </a:cubicBezTo>
                  <a:cubicBezTo>
                    <a:pt x="310" y="220"/>
                    <a:pt x="309" y="219"/>
                    <a:pt x="309" y="219"/>
                  </a:cubicBezTo>
                  <a:cubicBezTo>
                    <a:pt x="309" y="219"/>
                    <a:pt x="310" y="217"/>
                    <a:pt x="310" y="213"/>
                  </a:cubicBezTo>
                  <a:cubicBezTo>
                    <a:pt x="310" y="208"/>
                    <a:pt x="310" y="207"/>
                    <a:pt x="309" y="204"/>
                  </a:cubicBezTo>
                  <a:cubicBezTo>
                    <a:pt x="309" y="202"/>
                    <a:pt x="308" y="200"/>
                    <a:pt x="308" y="198"/>
                  </a:cubicBezTo>
                  <a:cubicBezTo>
                    <a:pt x="308" y="197"/>
                    <a:pt x="308" y="196"/>
                    <a:pt x="308" y="195"/>
                  </a:cubicBezTo>
                  <a:cubicBezTo>
                    <a:pt x="308" y="193"/>
                    <a:pt x="307" y="190"/>
                    <a:pt x="307" y="187"/>
                  </a:cubicBezTo>
                  <a:cubicBezTo>
                    <a:pt x="305" y="182"/>
                    <a:pt x="305" y="182"/>
                    <a:pt x="304" y="179"/>
                  </a:cubicBezTo>
                  <a:cubicBezTo>
                    <a:pt x="303" y="176"/>
                    <a:pt x="303" y="175"/>
                    <a:pt x="303" y="175"/>
                  </a:cubicBezTo>
                  <a:cubicBezTo>
                    <a:pt x="303" y="175"/>
                    <a:pt x="303" y="173"/>
                    <a:pt x="303" y="168"/>
                  </a:cubicBezTo>
                  <a:cubicBezTo>
                    <a:pt x="303" y="163"/>
                    <a:pt x="303" y="162"/>
                    <a:pt x="303" y="159"/>
                  </a:cubicBezTo>
                  <a:cubicBezTo>
                    <a:pt x="303" y="155"/>
                    <a:pt x="303" y="152"/>
                    <a:pt x="302" y="149"/>
                  </a:cubicBezTo>
                  <a:cubicBezTo>
                    <a:pt x="302" y="146"/>
                    <a:pt x="301" y="144"/>
                    <a:pt x="299" y="143"/>
                  </a:cubicBezTo>
                  <a:cubicBezTo>
                    <a:pt x="297" y="143"/>
                    <a:pt x="296" y="143"/>
                    <a:pt x="296" y="143"/>
                  </a:cubicBezTo>
                  <a:cubicBezTo>
                    <a:pt x="296" y="143"/>
                    <a:pt x="296" y="142"/>
                    <a:pt x="293" y="141"/>
                  </a:cubicBezTo>
                  <a:cubicBezTo>
                    <a:pt x="290" y="140"/>
                    <a:pt x="287" y="139"/>
                    <a:pt x="283" y="138"/>
                  </a:cubicBezTo>
                  <a:cubicBezTo>
                    <a:pt x="279" y="137"/>
                    <a:pt x="279" y="137"/>
                    <a:pt x="277" y="136"/>
                  </a:cubicBezTo>
                  <a:cubicBezTo>
                    <a:pt x="275" y="135"/>
                    <a:pt x="273" y="134"/>
                    <a:pt x="270" y="134"/>
                  </a:cubicBezTo>
                  <a:cubicBezTo>
                    <a:pt x="267" y="133"/>
                    <a:pt x="265" y="133"/>
                    <a:pt x="263" y="132"/>
                  </a:cubicBezTo>
                  <a:cubicBezTo>
                    <a:pt x="261" y="131"/>
                    <a:pt x="256" y="130"/>
                    <a:pt x="253" y="129"/>
                  </a:cubicBezTo>
                  <a:cubicBezTo>
                    <a:pt x="249" y="128"/>
                    <a:pt x="243" y="125"/>
                    <a:pt x="239" y="123"/>
                  </a:cubicBezTo>
                  <a:cubicBezTo>
                    <a:pt x="235" y="122"/>
                    <a:pt x="233" y="121"/>
                    <a:pt x="229" y="120"/>
                  </a:cubicBezTo>
                  <a:cubicBezTo>
                    <a:pt x="225" y="120"/>
                    <a:pt x="224" y="119"/>
                    <a:pt x="224" y="119"/>
                  </a:cubicBezTo>
                  <a:cubicBezTo>
                    <a:pt x="224" y="119"/>
                    <a:pt x="223" y="118"/>
                    <a:pt x="221" y="117"/>
                  </a:cubicBezTo>
                  <a:cubicBezTo>
                    <a:pt x="219" y="116"/>
                    <a:pt x="218" y="115"/>
                    <a:pt x="217" y="113"/>
                  </a:cubicBezTo>
                  <a:cubicBezTo>
                    <a:pt x="215" y="112"/>
                    <a:pt x="215" y="110"/>
                    <a:pt x="214" y="109"/>
                  </a:cubicBezTo>
                  <a:cubicBezTo>
                    <a:pt x="213" y="108"/>
                    <a:pt x="212" y="107"/>
                    <a:pt x="211" y="106"/>
                  </a:cubicBezTo>
                  <a:cubicBezTo>
                    <a:pt x="211" y="106"/>
                    <a:pt x="210" y="106"/>
                    <a:pt x="210" y="106"/>
                  </a:cubicBezTo>
                  <a:cubicBezTo>
                    <a:pt x="210" y="106"/>
                    <a:pt x="210" y="105"/>
                    <a:pt x="209" y="104"/>
                  </a:cubicBezTo>
                  <a:cubicBezTo>
                    <a:pt x="209" y="102"/>
                    <a:pt x="209" y="101"/>
                    <a:pt x="209" y="101"/>
                  </a:cubicBezTo>
                  <a:cubicBezTo>
                    <a:pt x="208" y="100"/>
                    <a:pt x="208" y="100"/>
                    <a:pt x="208" y="100"/>
                  </a:cubicBezTo>
                  <a:cubicBezTo>
                    <a:pt x="208" y="100"/>
                    <a:pt x="208" y="97"/>
                    <a:pt x="207" y="94"/>
                  </a:cubicBezTo>
                  <a:cubicBezTo>
                    <a:pt x="207" y="91"/>
                    <a:pt x="207" y="90"/>
                    <a:pt x="207" y="88"/>
                  </a:cubicBezTo>
                  <a:cubicBezTo>
                    <a:pt x="207" y="86"/>
                    <a:pt x="208" y="82"/>
                    <a:pt x="208" y="78"/>
                  </a:cubicBezTo>
                  <a:cubicBezTo>
                    <a:pt x="208" y="74"/>
                    <a:pt x="208" y="71"/>
                    <a:pt x="208" y="71"/>
                  </a:cubicBezTo>
                  <a:cubicBezTo>
                    <a:pt x="208" y="71"/>
                    <a:pt x="208" y="70"/>
                    <a:pt x="209" y="69"/>
                  </a:cubicBezTo>
                  <a:cubicBezTo>
                    <a:pt x="210" y="69"/>
                    <a:pt x="211" y="68"/>
                    <a:pt x="211" y="67"/>
                  </a:cubicBezTo>
                  <a:cubicBezTo>
                    <a:pt x="211" y="67"/>
                    <a:pt x="212" y="67"/>
                    <a:pt x="212" y="66"/>
                  </a:cubicBezTo>
                  <a:cubicBezTo>
                    <a:pt x="213" y="65"/>
                    <a:pt x="214" y="64"/>
                    <a:pt x="214" y="62"/>
                  </a:cubicBezTo>
                  <a:cubicBezTo>
                    <a:pt x="214" y="59"/>
                    <a:pt x="214" y="59"/>
                    <a:pt x="214" y="56"/>
                  </a:cubicBezTo>
                  <a:cubicBezTo>
                    <a:pt x="214" y="54"/>
                    <a:pt x="215" y="53"/>
                    <a:pt x="214" y="49"/>
                  </a:cubicBezTo>
                  <a:cubicBezTo>
                    <a:pt x="214" y="46"/>
                    <a:pt x="213" y="44"/>
                    <a:pt x="212" y="43"/>
                  </a:cubicBezTo>
                  <a:cubicBezTo>
                    <a:pt x="211" y="43"/>
                    <a:pt x="209" y="43"/>
                    <a:pt x="209" y="43"/>
                  </a:cubicBezTo>
                  <a:cubicBezTo>
                    <a:pt x="209" y="43"/>
                    <a:pt x="209" y="42"/>
                    <a:pt x="209" y="40"/>
                  </a:cubicBezTo>
                  <a:cubicBezTo>
                    <a:pt x="209" y="38"/>
                    <a:pt x="209" y="38"/>
                    <a:pt x="209" y="36"/>
                  </a:cubicBezTo>
                  <a:cubicBezTo>
                    <a:pt x="208" y="35"/>
                    <a:pt x="208" y="32"/>
                    <a:pt x="207" y="30"/>
                  </a:cubicBezTo>
                  <a:cubicBezTo>
                    <a:pt x="207" y="27"/>
                    <a:pt x="206" y="24"/>
                    <a:pt x="205" y="22"/>
                  </a:cubicBezTo>
                  <a:cubicBezTo>
                    <a:pt x="203" y="19"/>
                    <a:pt x="202" y="17"/>
                    <a:pt x="200" y="15"/>
                  </a:cubicBezTo>
                  <a:cubicBezTo>
                    <a:pt x="199" y="13"/>
                    <a:pt x="197" y="11"/>
                    <a:pt x="195" y="9"/>
                  </a:cubicBezTo>
                  <a:cubicBezTo>
                    <a:pt x="193" y="8"/>
                    <a:pt x="190" y="7"/>
                    <a:pt x="188" y="6"/>
                  </a:cubicBezTo>
                  <a:cubicBezTo>
                    <a:pt x="185" y="5"/>
                    <a:pt x="184" y="5"/>
                    <a:pt x="181" y="4"/>
                  </a:cubicBezTo>
                  <a:cubicBezTo>
                    <a:pt x="179" y="3"/>
                    <a:pt x="172" y="1"/>
                    <a:pt x="169" y="1"/>
                  </a:cubicBezTo>
                  <a:cubicBezTo>
                    <a:pt x="165" y="0"/>
                    <a:pt x="162" y="0"/>
                    <a:pt x="159" y="1"/>
                  </a:cubicBezTo>
                  <a:cubicBezTo>
                    <a:pt x="156" y="3"/>
                    <a:pt x="151" y="5"/>
                    <a:pt x="147" y="8"/>
                  </a:cubicBezTo>
                  <a:cubicBezTo>
                    <a:pt x="143" y="11"/>
                    <a:pt x="141" y="14"/>
                    <a:pt x="139" y="16"/>
                  </a:cubicBezTo>
                  <a:cubicBezTo>
                    <a:pt x="137" y="18"/>
                    <a:pt x="136" y="21"/>
                    <a:pt x="135" y="21"/>
                  </a:cubicBezTo>
                  <a:cubicBezTo>
                    <a:pt x="134" y="22"/>
                    <a:pt x="134" y="23"/>
                    <a:pt x="134" y="24"/>
                  </a:cubicBezTo>
                  <a:cubicBezTo>
                    <a:pt x="133" y="24"/>
                    <a:pt x="133" y="25"/>
                    <a:pt x="132" y="27"/>
                  </a:cubicBezTo>
                  <a:cubicBezTo>
                    <a:pt x="131" y="28"/>
                    <a:pt x="130" y="32"/>
                    <a:pt x="130" y="34"/>
                  </a:cubicBezTo>
                  <a:cubicBezTo>
                    <a:pt x="130" y="37"/>
                    <a:pt x="130" y="38"/>
                    <a:pt x="131" y="40"/>
                  </a:cubicBezTo>
                  <a:cubicBezTo>
                    <a:pt x="131" y="41"/>
                    <a:pt x="131" y="42"/>
                    <a:pt x="131" y="45"/>
                  </a:cubicBezTo>
                  <a:cubicBezTo>
                    <a:pt x="131" y="48"/>
                    <a:pt x="132" y="51"/>
                    <a:pt x="132" y="53"/>
                  </a:cubicBezTo>
                  <a:cubicBezTo>
                    <a:pt x="132" y="54"/>
                    <a:pt x="133" y="55"/>
                    <a:pt x="132" y="55"/>
                  </a:cubicBezTo>
                  <a:cubicBezTo>
                    <a:pt x="132" y="55"/>
                    <a:pt x="130" y="55"/>
                    <a:pt x="130" y="56"/>
                  </a:cubicBezTo>
                  <a:cubicBezTo>
                    <a:pt x="129" y="58"/>
                    <a:pt x="130" y="61"/>
                    <a:pt x="130" y="64"/>
                  </a:cubicBezTo>
                  <a:cubicBezTo>
                    <a:pt x="131" y="67"/>
                    <a:pt x="132" y="68"/>
                    <a:pt x="132" y="71"/>
                  </a:cubicBezTo>
                  <a:cubicBezTo>
                    <a:pt x="132" y="73"/>
                    <a:pt x="133" y="75"/>
                    <a:pt x="134" y="76"/>
                  </a:cubicBezTo>
                  <a:cubicBezTo>
                    <a:pt x="136" y="77"/>
                    <a:pt x="136" y="78"/>
                    <a:pt x="137" y="78"/>
                  </a:cubicBezTo>
                  <a:cubicBezTo>
                    <a:pt x="137" y="79"/>
                    <a:pt x="138" y="79"/>
                    <a:pt x="138" y="79"/>
                  </a:cubicBezTo>
                  <a:cubicBezTo>
                    <a:pt x="138" y="79"/>
                    <a:pt x="138" y="80"/>
                    <a:pt x="140" y="85"/>
                  </a:cubicBezTo>
                  <a:cubicBezTo>
                    <a:pt x="141" y="87"/>
                    <a:pt x="142" y="88"/>
                    <a:pt x="143" y="90"/>
                  </a:cubicBezTo>
                  <a:cubicBezTo>
                    <a:pt x="143" y="91"/>
                    <a:pt x="144" y="92"/>
                    <a:pt x="145" y="94"/>
                  </a:cubicBezTo>
                  <a:cubicBezTo>
                    <a:pt x="146" y="98"/>
                    <a:pt x="147" y="101"/>
                    <a:pt x="147" y="103"/>
                  </a:cubicBezTo>
                  <a:cubicBezTo>
                    <a:pt x="147" y="105"/>
                    <a:pt x="147" y="106"/>
                    <a:pt x="148" y="108"/>
                  </a:cubicBezTo>
                  <a:cubicBezTo>
                    <a:pt x="148" y="110"/>
                    <a:pt x="149" y="110"/>
                    <a:pt x="149" y="110"/>
                  </a:cubicBezTo>
                  <a:cubicBezTo>
                    <a:pt x="149" y="113"/>
                    <a:pt x="149" y="113"/>
                    <a:pt x="149" y="113"/>
                  </a:cubicBezTo>
                  <a:cubicBezTo>
                    <a:pt x="149" y="113"/>
                    <a:pt x="148" y="113"/>
                    <a:pt x="147" y="116"/>
                  </a:cubicBezTo>
                  <a:cubicBezTo>
                    <a:pt x="146" y="118"/>
                    <a:pt x="145" y="119"/>
                    <a:pt x="145" y="119"/>
                  </a:cubicBezTo>
                  <a:cubicBezTo>
                    <a:pt x="145" y="119"/>
                    <a:pt x="143" y="120"/>
                    <a:pt x="140" y="122"/>
                  </a:cubicBezTo>
                  <a:cubicBezTo>
                    <a:pt x="138" y="124"/>
                    <a:pt x="137" y="124"/>
                    <a:pt x="136" y="124"/>
                  </a:cubicBezTo>
                  <a:cubicBezTo>
                    <a:pt x="136" y="125"/>
                    <a:pt x="135" y="125"/>
                    <a:pt x="134" y="125"/>
                  </a:cubicBezTo>
                  <a:cubicBezTo>
                    <a:pt x="132" y="126"/>
                    <a:pt x="129" y="126"/>
                    <a:pt x="124" y="128"/>
                  </a:cubicBezTo>
                  <a:cubicBezTo>
                    <a:pt x="119" y="130"/>
                    <a:pt x="118" y="131"/>
                    <a:pt x="113" y="133"/>
                  </a:cubicBezTo>
                  <a:cubicBezTo>
                    <a:pt x="109" y="134"/>
                    <a:pt x="107" y="135"/>
                    <a:pt x="104" y="136"/>
                  </a:cubicBezTo>
                  <a:cubicBezTo>
                    <a:pt x="101" y="137"/>
                    <a:pt x="97" y="138"/>
                    <a:pt x="94" y="139"/>
                  </a:cubicBezTo>
                  <a:cubicBezTo>
                    <a:pt x="91" y="140"/>
                    <a:pt x="87" y="142"/>
                    <a:pt x="85" y="142"/>
                  </a:cubicBezTo>
                  <a:cubicBezTo>
                    <a:pt x="83" y="143"/>
                    <a:pt x="80" y="143"/>
                    <a:pt x="78" y="144"/>
                  </a:cubicBezTo>
                  <a:cubicBezTo>
                    <a:pt x="75" y="146"/>
                    <a:pt x="75" y="146"/>
                    <a:pt x="74" y="147"/>
                  </a:cubicBezTo>
                  <a:cubicBezTo>
                    <a:pt x="74" y="147"/>
                    <a:pt x="73" y="147"/>
                    <a:pt x="71" y="149"/>
                  </a:cubicBezTo>
                  <a:cubicBezTo>
                    <a:pt x="70" y="152"/>
                    <a:pt x="69" y="154"/>
                    <a:pt x="69" y="159"/>
                  </a:cubicBezTo>
                  <a:cubicBezTo>
                    <a:pt x="69" y="164"/>
                    <a:pt x="69" y="166"/>
                    <a:pt x="69" y="168"/>
                  </a:cubicBezTo>
                  <a:cubicBezTo>
                    <a:pt x="69" y="169"/>
                    <a:pt x="69" y="170"/>
                    <a:pt x="69" y="173"/>
                  </a:cubicBezTo>
                  <a:cubicBezTo>
                    <a:pt x="69" y="175"/>
                    <a:pt x="69" y="178"/>
                    <a:pt x="69" y="179"/>
                  </a:cubicBezTo>
                  <a:cubicBezTo>
                    <a:pt x="68" y="179"/>
                    <a:pt x="67" y="181"/>
                    <a:pt x="66" y="184"/>
                  </a:cubicBezTo>
                  <a:cubicBezTo>
                    <a:pt x="65" y="186"/>
                    <a:pt x="65" y="188"/>
                    <a:pt x="64" y="191"/>
                  </a:cubicBezTo>
                  <a:cubicBezTo>
                    <a:pt x="63" y="194"/>
                    <a:pt x="63" y="196"/>
                    <a:pt x="63" y="199"/>
                  </a:cubicBezTo>
                  <a:cubicBezTo>
                    <a:pt x="62" y="202"/>
                    <a:pt x="62" y="208"/>
                    <a:pt x="61" y="212"/>
                  </a:cubicBezTo>
                  <a:cubicBezTo>
                    <a:pt x="61" y="216"/>
                    <a:pt x="61" y="220"/>
                    <a:pt x="60" y="223"/>
                  </a:cubicBezTo>
                  <a:cubicBezTo>
                    <a:pt x="60" y="226"/>
                    <a:pt x="60" y="229"/>
                    <a:pt x="59" y="231"/>
                  </a:cubicBezTo>
                  <a:cubicBezTo>
                    <a:pt x="59" y="233"/>
                    <a:pt x="57" y="240"/>
                    <a:pt x="56" y="244"/>
                  </a:cubicBezTo>
                  <a:cubicBezTo>
                    <a:pt x="55" y="248"/>
                    <a:pt x="55" y="251"/>
                    <a:pt x="54" y="255"/>
                  </a:cubicBezTo>
                  <a:cubicBezTo>
                    <a:pt x="54" y="258"/>
                    <a:pt x="53" y="261"/>
                    <a:pt x="53" y="263"/>
                  </a:cubicBezTo>
                  <a:cubicBezTo>
                    <a:pt x="53" y="265"/>
                    <a:pt x="52" y="266"/>
                    <a:pt x="53" y="268"/>
                  </a:cubicBezTo>
                  <a:cubicBezTo>
                    <a:pt x="53" y="270"/>
                    <a:pt x="53" y="270"/>
                    <a:pt x="52" y="272"/>
                  </a:cubicBezTo>
                  <a:cubicBezTo>
                    <a:pt x="52" y="274"/>
                    <a:pt x="51" y="278"/>
                    <a:pt x="50" y="284"/>
                  </a:cubicBezTo>
                  <a:cubicBezTo>
                    <a:pt x="50" y="290"/>
                    <a:pt x="50" y="293"/>
                    <a:pt x="50" y="293"/>
                  </a:cubicBezTo>
                  <a:cubicBezTo>
                    <a:pt x="50" y="293"/>
                    <a:pt x="48" y="297"/>
                    <a:pt x="48" y="302"/>
                  </a:cubicBezTo>
                  <a:cubicBezTo>
                    <a:pt x="47" y="307"/>
                    <a:pt x="47" y="315"/>
                    <a:pt x="47" y="322"/>
                  </a:cubicBezTo>
                  <a:cubicBezTo>
                    <a:pt x="46" y="328"/>
                    <a:pt x="46" y="337"/>
                    <a:pt x="46" y="342"/>
                  </a:cubicBezTo>
                  <a:cubicBezTo>
                    <a:pt x="45" y="347"/>
                    <a:pt x="45" y="352"/>
                    <a:pt x="44" y="354"/>
                  </a:cubicBezTo>
                  <a:cubicBezTo>
                    <a:pt x="44" y="356"/>
                    <a:pt x="42" y="360"/>
                    <a:pt x="42" y="364"/>
                  </a:cubicBezTo>
                  <a:cubicBezTo>
                    <a:pt x="42" y="366"/>
                    <a:pt x="42" y="369"/>
                    <a:pt x="41" y="373"/>
                  </a:cubicBezTo>
                  <a:cubicBezTo>
                    <a:pt x="41" y="375"/>
                    <a:pt x="41" y="378"/>
                    <a:pt x="41" y="381"/>
                  </a:cubicBezTo>
                  <a:cubicBezTo>
                    <a:pt x="42" y="385"/>
                    <a:pt x="42" y="389"/>
                    <a:pt x="41" y="393"/>
                  </a:cubicBezTo>
                  <a:cubicBezTo>
                    <a:pt x="41" y="397"/>
                    <a:pt x="41" y="401"/>
                    <a:pt x="41" y="404"/>
                  </a:cubicBezTo>
                  <a:cubicBezTo>
                    <a:pt x="42" y="409"/>
                    <a:pt x="41" y="412"/>
                    <a:pt x="41" y="414"/>
                  </a:cubicBezTo>
                  <a:cubicBezTo>
                    <a:pt x="41" y="415"/>
                    <a:pt x="40" y="416"/>
                    <a:pt x="42" y="416"/>
                  </a:cubicBezTo>
                  <a:cubicBezTo>
                    <a:pt x="43" y="417"/>
                    <a:pt x="44" y="417"/>
                    <a:pt x="45" y="417"/>
                  </a:cubicBezTo>
                  <a:cubicBezTo>
                    <a:pt x="45" y="417"/>
                    <a:pt x="46" y="417"/>
                    <a:pt x="46" y="417"/>
                  </a:cubicBezTo>
                  <a:cubicBezTo>
                    <a:pt x="46" y="417"/>
                    <a:pt x="46" y="420"/>
                    <a:pt x="46" y="422"/>
                  </a:cubicBezTo>
                  <a:cubicBezTo>
                    <a:pt x="46" y="424"/>
                    <a:pt x="46" y="424"/>
                    <a:pt x="46" y="425"/>
                  </a:cubicBezTo>
                  <a:cubicBezTo>
                    <a:pt x="46" y="425"/>
                    <a:pt x="47" y="426"/>
                    <a:pt x="47" y="426"/>
                  </a:cubicBezTo>
                  <a:cubicBezTo>
                    <a:pt x="47" y="426"/>
                    <a:pt x="47" y="430"/>
                    <a:pt x="46" y="433"/>
                  </a:cubicBezTo>
                  <a:cubicBezTo>
                    <a:pt x="46" y="436"/>
                    <a:pt x="46" y="436"/>
                    <a:pt x="46" y="437"/>
                  </a:cubicBezTo>
                  <a:cubicBezTo>
                    <a:pt x="45" y="438"/>
                    <a:pt x="45" y="439"/>
                    <a:pt x="45" y="441"/>
                  </a:cubicBezTo>
                  <a:cubicBezTo>
                    <a:pt x="45" y="443"/>
                    <a:pt x="45" y="444"/>
                    <a:pt x="44" y="445"/>
                  </a:cubicBezTo>
                  <a:cubicBezTo>
                    <a:pt x="44" y="446"/>
                    <a:pt x="44" y="448"/>
                    <a:pt x="45" y="448"/>
                  </a:cubicBezTo>
                  <a:cubicBezTo>
                    <a:pt x="45" y="449"/>
                    <a:pt x="45" y="450"/>
                    <a:pt x="45" y="451"/>
                  </a:cubicBezTo>
                  <a:cubicBezTo>
                    <a:pt x="45" y="452"/>
                    <a:pt x="46" y="453"/>
                    <a:pt x="46" y="454"/>
                  </a:cubicBezTo>
                  <a:cubicBezTo>
                    <a:pt x="46" y="455"/>
                    <a:pt x="46" y="456"/>
                    <a:pt x="46" y="457"/>
                  </a:cubicBezTo>
                  <a:cubicBezTo>
                    <a:pt x="46" y="459"/>
                    <a:pt x="46" y="462"/>
                    <a:pt x="46" y="464"/>
                  </a:cubicBezTo>
                  <a:cubicBezTo>
                    <a:pt x="47" y="466"/>
                    <a:pt x="47" y="466"/>
                    <a:pt x="47" y="467"/>
                  </a:cubicBezTo>
                  <a:cubicBezTo>
                    <a:pt x="47" y="468"/>
                    <a:pt x="47" y="469"/>
                    <a:pt x="48" y="469"/>
                  </a:cubicBezTo>
                  <a:cubicBezTo>
                    <a:pt x="48" y="470"/>
                    <a:pt x="48" y="470"/>
                    <a:pt x="48" y="471"/>
                  </a:cubicBezTo>
                  <a:cubicBezTo>
                    <a:pt x="48" y="472"/>
                    <a:pt x="48" y="473"/>
                    <a:pt x="49" y="473"/>
                  </a:cubicBezTo>
                  <a:cubicBezTo>
                    <a:pt x="49" y="474"/>
                    <a:pt x="50" y="474"/>
                    <a:pt x="50" y="474"/>
                  </a:cubicBezTo>
                  <a:cubicBezTo>
                    <a:pt x="50" y="474"/>
                    <a:pt x="49" y="476"/>
                    <a:pt x="47" y="479"/>
                  </a:cubicBezTo>
                  <a:cubicBezTo>
                    <a:pt x="46" y="481"/>
                    <a:pt x="46" y="483"/>
                    <a:pt x="46" y="484"/>
                  </a:cubicBezTo>
                  <a:cubicBezTo>
                    <a:pt x="45" y="485"/>
                    <a:pt x="45" y="485"/>
                    <a:pt x="43" y="489"/>
                  </a:cubicBezTo>
                  <a:cubicBezTo>
                    <a:pt x="42" y="493"/>
                    <a:pt x="41" y="495"/>
                    <a:pt x="39" y="498"/>
                  </a:cubicBezTo>
                  <a:cubicBezTo>
                    <a:pt x="38" y="501"/>
                    <a:pt x="36" y="506"/>
                    <a:pt x="35" y="510"/>
                  </a:cubicBezTo>
                  <a:cubicBezTo>
                    <a:pt x="35" y="514"/>
                    <a:pt x="35" y="516"/>
                    <a:pt x="35" y="517"/>
                  </a:cubicBezTo>
                  <a:cubicBezTo>
                    <a:pt x="35" y="517"/>
                    <a:pt x="34" y="517"/>
                    <a:pt x="34" y="517"/>
                  </a:cubicBezTo>
                  <a:cubicBezTo>
                    <a:pt x="34" y="517"/>
                    <a:pt x="31" y="516"/>
                    <a:pt x="31" y="516"/>
                  </a:cubicBezTo>
                  <a:cubicBezTo>
                    <a:pt x="30" y="515"/>
                    <a:pt x="30" y="515"/>
                    <a:pt x="29" y="516"/>
                  </a:cubicBezTo>
                  <a:cubicBezTo>
                    <a:pt x="29" y="516"/>
                    <a:pt x="29" y="517"/>
                    <a:pt x="28" y="517"/>
                  </a:cubicBezTo>
                  <a:cubicBezTo>
                    <a:pt x="27" y="517"/>
                    <a:pt x="27" y="516"/>
                    <a:pt x="27" y="516"/>
                  </a:cubicBezTo>
                  <a:cubicBezTo>
                    <a:pt x="27" y="516"/>
                    <a:pt x="27" y="516"/>
                    <a:pt x="27" y="516"/>
                  </a:cubicBezTo>
                  <a:cubicBezTo>
                    <a:pt x="26" y="517"/>
                    <a:pt x="26" y="516"/>
                    <a:pt x="25" y="517"/>
                  </a:cubicBezTo>
                  <a:cubicBezTo>
                    <a:pt x="25" y="518"/>
                    <a:pt x="25" y="518"/>
                    <a:pt x="25" y="519"/>
                  </a:cubicBezTo>
                  <a:cubicBezTo>
                    <a:pt x="25" y="519"/>
                    <a:pt x="24" y="522"/>
                    <a:pt x="24" y="522"/>
                  </a:cubicBezTo>
                  <a:cubicBezTo>
                    <a:pt x="24" y="522"/>
                    <a:pt x="22" y="522"/>
                    <a:pt x="22" y="522"/>
                  </a:cubicBezTo>
                  <a:cubicBezTo>
                    <a:pt x="22" y="523"/>
                    <a:pt x="22" y="524"/>
                    <a:pt x="22" y="524"/>
                  </a:cubicBezTo>
                  <a:cubicBezTo>
                    <a:pt x="22" y="524"/>
                    <a:pt x="20" y="528"/>
                    <a:pt x="19" y="530"/>
                  </a:cubicBezTo>
                  <a:cubicBezTo>
                    <a:pt x="18" y="532"/>
                    <a:pt x="18" y="531"/>
                    <a:pt x="17" y="532"/>
                  </a:cubicBezTo>
                  <a:cubicBezTo>
                    <a:pt x="16" y="534"/>
                    <a:pt x="17" y="535"/>
                    <a:pt x="16" y="536"/>
                  </a:cubicBezTo>
                  <a:cubicBezTo>
                    <a:pt x="16" y="537"/>
                    <a:pt x="16" y="538"/>
                    <a:pt x="15" y="538"/>
                  </a:cubicBezTo>
                  <a:cubicBezTo>
                    <a:pt x="15" y="538"/>
                    <a:pt x="14" y="539"/>
                    <a:pt x="13" y="541"/>
                  </a:cubicBezTo>
                  <a:cubicBezTo>
                    <a:pt x="13" y="542"/>
                    <a:pt x="12" y="542"/>
                    <a:pt x="12" y="544"/>
                  </a:cubicBezTo>
                  <a:cubicBezTo>
                    <a:pt x="11" y="546"/>
                    <a:pt x="11" y="548"/>
                    <a:pt x="10" y="551"/>
                  </a:cubicBezTo>
                  <a:cubicBezTo>
                    <a:pt x="9" y="554"/>
                    <a:pt x="9" y="555"/>
                    <a:pt x="9" y="556"/>
                  </a:cubicBezTo>
                  <a:cubicBezTo>
                    <a:pt x="8" y="557"/>
                    <a:pt x="8" y="558"/>
                    <a:pt x="8" y="558"/>
                  </a:cubicBezTo>
                  <a:cubicBezTo>
                    <a:pt x="8" y="558"/>
                    <a:pt x="7" y="559"/>
                    <a:pt x="7" y="560"/>
                  </a:cubicBezTo>
                  <a:cubicBezTo>
                    <a:pt x="6" y="561"/>
                    <a:pt x="6" y="561"/>
                    <a:pt x="7" y="562"/>
                  </a:cubicBezTo>
                  <a:cubicBezTo>
                    <a:pt x="7" y="562"/>
                    <a:pt x="7" y="562"/>
                    <a:pt x="7" y="562"/>
                  </a:cubicBezTo>
                  <a:cubicBezTo>
                    <a:pt x="7" y="562"/>
                    <a:pt x="6" y="566"/>
                    <a:pt x="5" y="570"/>
                  </a:cubicBezTo>
                  <a:cubicBezTo>
                    <a:pt x="4" y="575"/>
                    <a:pt x="3" y="582"/>
                    <a:pt x="2" y="586"/>
                  </a:cubicBezTo>
                  <a:cubicBezTo>
                    <a:pt x="1" y="590"/>
                    <a:pt x="1" y="593"/>
                    <a:pt x="0" y="601"/>
                  </a:cubicBezTo>
                  <a:cubicBezTo>
                    <a:pt x="0" y="608"/>
                    <a:pt x="0" y="618"/>
                    <a:pt x="1" y="621"/>
                  </a:cubicBezTo>
                  <a:cubicBezTo>
                    <a:pt x="1" y="625"/>
                    <a:pt x="1" y="626"/>
                    <a:pt x="2" y="629"/>
                  </a:cubicBezTo>
                  <a:cubicBezTo>
                    <a:pt x="2" y="633"/>
                    <a:pt x="3" y="637"/>
                    <a:pt x="4" y="640"/>
                  </a:cubicBezTo>
                  <a:cubicBezTo>
                    <a:pt x="6" y="644"/>
                    <a:pt x="6" y="646"/>
                    <a:pt x="8" y="647"/>
                  </a:cubicBezTo>
                  <a:cubicBezTo>
                    <a:pt x="9" y="649"/>
                    <a:pt x="9" y="648"/>
                    <a:pt x="9" y="648"/>
                  </a:cubicBezTo>
                  <a:cubicBezTo>
                    <a:pt x="9" y="648"/>
                    <a:pt x="9" y="650"/>
                    <a:pt x="10" y="650"/>
                  </a:cubicBezTo>
                  <a:cubicBezTo>
                    <a:pt x="11" y="651"/>
                    <a:pt x="11" y="650"/>
                    <a:pt x="11" y="650"/>
                  </a:cubicBezTo>
                  <a:cubicBezTo>
                    <a:pt x="11" y="650"/>
                    <a:pt x="11" y="651"/>
                    <a:pt x="12" y="651"/>
                  </a:cubicBezTo>
                  <a:cubicBezTo>
                    <a:pt x="13" y="651"/>
                    <a:pt x="13" y="651"/>
                    <a:pt x="13" y="651"/>
                  </a:cubicBezTo>
                  <a:cubicBezTo>
                    <a:pt x="13" y="651"/>
                    <a:pt x="14" y="651"/>
                    <a:pt x="14" y="651"/>
                  </a:cubicBezTo>
                  <a:cubicBezTo>
                    <a:pt x="14" y="651"/>
                    <a:pt x="13" y="652"/>
                    <a:pt x="14" y="652"/>
                  </a:cubicBezTo>
                  <a:cubicBezTo>
                    <a:pt x="15" y="652"/>
                    <a:pt x="16" y="652"/>
                    <a:pt x="16" y="652"/>
                  </a:cubicBezTo>
                  <a:cubicBezTo>
                    <a:pt x="16" y="651"/>
                    <a:pt x="16" y="651"/>
                    <a:pt x="17" y="652"/>
                  </a:cubicBezTo>
                  <a:cubicBezTo>
                    <a:pt x="18" y="652"/>
                    <a:pt x="17" y="653"/>
                    <a:pt x="18" y="653"/>
                  </a:cubicBezTo>
                  <a:cubicBezTo>
                    <a:pt x="19" y="653"/>
                    <a:pt x="21" y="653"/>
                    <a:pt x="23" y="653"/>
                  </a:cubicBezTo>
                  <a:cubicBezTo>
                    <a:pt x="25" y="654"/>
                    <a:pt x="26" y="654"/>
                    <a:pt x="28" y="654"/>
                  </a:cubicBezTo>
                  <a:cubicBezTo>
                    <a:pt x="30" y="654"/>
                    <a:pt x="31" y="654"/>
                    <a:pt x="31" y="654"/>
                  </a:cubicBezTo>
                  <a:cubicBezTo>
                    <a:pt x="31" y="654"/>
                    <a:pt x="31" y="656"/>
                    <a:pt x="32" y="655"/>
                  </a:cubicBezTo>
                  <a:cubicBezTo>
                    <a:pt x="33" y="655"/>
                    <a:pt x="34" y="655"/>
                    <a:pt x="34" y="655"/>
                  </a:cubicBezTo>
                  <a:cubicBezTo>
                    <a:pt x="34" y="655"/>
                    <a:pt x="33" y="656"/>
                    <a:pt x="37" y="657"/>
                  </a:cubicBezTo>
                  <a:cubicBezTo>
                    <a:pt x="40" y="658"/>
                    <a:pt x="42" y="658"/>
                    <a:pt x="45" y="659"/>
                  </a:cubicBezTo>
                  <a:cubicBezTo>
                    <a:pt x="47" y="659"/>
                    <a:pt x="48" y="659"/>
                    <a:pt x="48" y="659"/>
                  </a:cubicBezTo>
                  <a:cubicBezTo>
                    <a:pt x="47" y="663"/>
                    <a:pt x="47" y="663"/>
                    <a:pt x="47" y="663"/>
                  </a:cubicBezTo>
                  <a:cubicBezTo>
                    <a:pt x="47" y="663"/>
                    <a:pt x="47" y="663"/>
                    <a:pt x="47" y="664"/>
                  </a:cubicBezTo>
                  <a:cubicBezTo>
                    <a:pt x="47" y="665"/>
                    <a:pt x="47" y="665"/>
                    <a:pt x="46" y="666"/>
                  </a:cubicBezTo>
                  <a:cubicBezTo>
                    <a:pt x="46" y="666"/>
                    <a:pt x="46" y="667"/>
                    <a:pt x="46" y="667"/>
                  </a:cubicBezTo>
                  <a:cubicBezTo>
                    <a:pt x="46" y="667"/>
                    <a:pt x="47" y="667"/>
                    <a:pt x="46" y="669"/>
                  </a:cubicBezTo>
                  <a:cubicBezTo>
                    <a:pt x="46" y="670"/>
                    <a:pt x="46" y="671"/>
                    <a:pt x="47" y="672"/>
                  </a:cubicBezTo>
                  <a:cubicBezTo>
                    <a:pt x="48" y="673"/>
                    <a:pt x="48" y="673"/>
                    <a:pt x="48" y="673"/>
                  </a:cubicBezTo>
                  <a:cubicBezTo>
                    <a:pt x="48" y="673"/>
                    <a:pt x="48" y="674"/>
                    <a:pt x="48" y="677"/>
                  </a:cubicBezTo>
                  <a:cubicBezTo>
                    <a:pt x="48" y="679"/>
                    <a:pt x="48" y="681"/>
                    <a:pt x="49" y="682"/>
                  </a:cubicBezTo>
                  <a:cubicBezTo>
                    <a:pt x="49" y="684"/>
                    <a:pt x="50" y="685"/>
                    <a:pt x="50" y="686"/>
                  </a:cubicBezTo>
                  <a:cubicBezTo>
                    <a:pt x="51" y="688"/>
                    <a:pt x="52" y="692"/>
                    <a:pt x="53" y="696"/>
                  </a:cubicBezTo>
                  <a:cubicBezTo>
                    <a:pt x="53" y="700"/>
                    <a:pt x="54" y="702"/>
                    <a:pt x="54" y="704"/>
                  </a:cubicBezTo>
                  <a:cubicBezTo>
                    <a:pt x="53" y="706"/>
                    <a:pt x="53" y="707"/>
                    <a:pt x="54" y="709"/>
                  </a:cubicBezTo>
                  <a:cubicBezTo>
                    <a:pt x="54" y="710"/>
                    <a:pt x="54" y="711"/>
                    <a:pt x="53" y="711"/>
                  </a:cubicBezTo>
                  <a:cubicBezTo>
                    <a:pt x="53" y="712"/>
                    <a:pt x="53" y="712"/>
                    <a:pt x="53" y="713"/>
                  </a:cubicBezTo>
                  <a:cubicBezTo>
                    <a:pt x="54" y="714"/>
                    <a:pt x="54" y="715"/>
                    <a:pt x="54" y="716"/>
                  </a:cubicBezTo>
                  <a:cubicBezTo>
                    <a:pt x="54" y="717"/>
                    <a:pt x="54" y="718"/>
                    <a:pt x="54" y="719"/>
                  </a:cubicBezTo>
                  <a:cubicBezTo>
                    <a:pt x="55" y="720"/>
                    <a:pt x="55" y="720"/>
                    <a:pt x="55" y="720"/>
                  </a:cubicBezTo>
                  <a:cubicBezTo>
                    <a:pt x="56" y="720"/>
                    <a:pt x="56" y="720"/>
                    <a:pt x="56" y="720"/>
                  </a:cubicBezTo>
                  <a:cubicBezTo>
                    <a:pt x="56" y="720"/>
                    <a:pt x="55" y="722"/>
                    <a:pt x="55" y="724"/>
                  </a:cubicBezTo>
                  <a:cubicBezTo>
                    <a:pt x="55" y="725"/>
                    <a:pt x="55" y="725"/>
                    <a:pt x="55" y="726"/>
                  </a:cubicBezTo>
                  <a:cubicBezTo>
                    <a:pt x="54" y="726"/>
                    <a:pt x="55" y="728"/>
                    <a:pt x="55" y="729"/>
                  </a:cubicBezTo>
                  <a:cubicBezTo>
                    <a:pt x="54" y="730"/>
                    <a:pt x="53" y="732"/>
                    <a:pt x="52" y="733"/>
                  </a:cubicBezTo>
                  <a:cubicBezTo>
                    <a:pt x="51" y="734"/>
                    <a:pt x="51" y="734"/>
                    <a:pt x="51" y="734"/>
                  </a:cubicBezTo>
                  <a:cubicBezTo>
                    <a:pt x="52" y="735"/>
                    <a:pt x="51" y="735"/>
                    <a:pt x="50" y="737"/>
                  </a:cubicBezTo>
                  <a:cubicBezTo>
                    <a:pt x="49" y="738"/>
                    <a:pt x="45" y="744"/>
                    <a:pt x="42" y="748"/>
                  </a:cubicBezTo>
                  <a:cubicBezTo>
                    <a:pt x="39" y="752"/>
                    <a:pt x="36" y="755"/>
                    <a:pt x="36" y="758"/>
                  </a:cubicBezTo>
                  <a:cubicBezTo>
                    <a:pt x="35" y="760"/>
                    <a:pt x="35" y="762"/>
                    <a:pt x="38" y="762"/>
                  </a:cubicBezTo>
                  <a:cubicBezTo>
                    <a:pt x="40" y="763"/>
                    <a:pt x="43" y="762"/>
                    <a:pt x="45" y="761"/>
                  </a:cubicBezTo>
                  <a:cubicBezTo>
                    <a:pt x="47" y="760"/>
                    <a:pt x="49" y="759"/>
                    <a:pt x="50" y="759"/>
                  </a:cubicBezTo>
                  <a:cubicBezTo>
                    <a:pt x="52" y="758"/>
                    <a:pt x="52" y="759"/>
                    <a:pt x="53" y="758"/>
                  </a:cubicBezTo>
                  <a:cubicBezTo>
                    <a:pt x="55" y="757"/>
                    <a:pt x="55" y="757"/>
                    <a:pt x="58" y="756"/>
                  </a:cubicBezTo>
                  <a:cubicBezTo>
                    <a:pt x="61" y="755"/>
                    <a:pt x="63" y="755"/>
                    <a:pt x="64" y="754"/>
                  </a:cubicBezTo>
                  <a:cubicBezTo>
                    <a:pt x="66" y="753"/>
                    <a:pt x="68" y="753"/>
                    <a:pt x="68" y="753"/>
                  </a:cubicBezTo>
                  <a:cubicBezTo>
                    <a:pt x="68" y="753"/>
                    <a:pt x="68" y="756"/>
                    <a:pt x="68" y="757"/>
                  </a:cubicBezTo>
                  <a:cubicBezTo>
                    <a:pt x="68" y="758"/>
                    <a:pt x="68" y="758"/>
                    <a:pt x="67" y="759"/>
                  </a:cubicBezTo>
                  <a:cubicBezTo>
                    <a:pt x="67" y="759"/>
                    <a:pt x="65" y="759"/>
                    <a:pt x="63" y="759"/>
                  </a:cubicBezTo>
                  <a:cubicBezTo>
                    <a:pt x="61" y="760"/>
                    <a:pt x="58" y="761"/>
                    <a:pt x="56" y="762"/>
                  </a:cubicBezTo>
                  <a:cubicBezTo>
                    <a:pt x="55" y="764"/>
                    <a:pt x="53" y="767"/>
                    <a:pt x="53" y="768"/>
                  </a:cubicBezTo>
                  <a:cubicBezTo>
                    <a:pt x="53" y="769"/>
                    <a:pt x="52" y="770"/>
                    <a:pt x="52" y="772"/>
                  </a:cubicBezTo>
                  <a:cubicBezTo>
                    <a:pt x="52" y="773"/>
                    <a:pt x="52" y="774"/>
                    <a:pt x="52" y="774"/>
                  </a:cubicBezTo>
                  <a:cubicBezTo>
                    <a:pt x="52" y="774"/>
                    <a:pt x="51" y="774"/>
                    <a:pt x="51" y="775"/>
                  </a:cubicBezTo>
                  <a:cubicBezTo>
                    <a:pt x="51" y="776"/>
                    <a:pt x="50" y="778"/>
                    <a:pt x="49" y="779"/>
                  </a:cubicBezTo>
                  <a:cubicBezTo>
                    <a:pt x="49" y="781"/>
                    <a:pt x="48" y="783"/>
                    <a:pt x="48" y="784"/>
                  </a:cubicBezTo>
                  <a:cubicBezTo>
                    <a:pt x="48" y="785"/>
                    <a:pt x="47" y="786"/>
                    <a:pt x="47" y="788"/>
                  </a:cubicBezTo>
                  <a:cubicBezTo>
                    <a:pt x="46" y="789"/>
                    <a:pt x="46" y="790"/>
                    <a:pt x="47" y="790"/>
                  </a:cubicBezTo>
                  <a:cubicBezTo>
                    <a:pt x="47" y="791"/>
                    <a:pt x="48" y="791"/>
                    <a:pt x="48" y="791"/>
                  </a:cubicBezTo>
                  <a:cubicBezTo>
                    <a:pt x="48" y="791"/>
                    <a:pt x="45" y="793"/>
                    <a:pt x="43" y="793"/>
                  </a:cubicBezTo>
                  <a:cubicBezTo>
                    <a:pt x="41" y="794"/>
                    <a:pt x="40" y="795"/>
                    <a:pt x="41" y="795"/>
                  </a:cubicBezTo>
                  <a:cubicBezTo>
                    <a:pt x="41" y="795"/>
                    <a:pt x="43" y="794"/>
                    <a:pt x="43" y="794"/>
                  </a:cubicBezTo>
                  <a:cubicBezTo>
                    <a:pt x="43" y="794"/>
                    <a:pt x="42" y="796"/>
                    <a:pt x="41" y="796"/>
                  </a:cubicBezTo>
                  <a:cubicBezTo>
                    <a:pt x="40" y="797"/>
                    <a:pt x="39" y="798"/>
                    <a:pt x="38" y="799"/>
                  </a:cubicBezTo>
                  <a:cubicBezTo>
                    <a:pt x="37" y="800"/>
                    <a:pt x="37" y="801"/>
                    <a:pt x="35" y="802"/>
                  </a:cubicBezTo>
                  <a:cubicBezTo>
                    <a:pt x="32" y="803"/>
                    <a:pt x="32" y="803"/>
                    <a:pt x="31" y="803"/>
                  </a:cubicBezTo>
                  <a:cubicBezTo>
                    <a:pt x="31" y="803"/>
                    <a:pt x="30" y="804"/>
                    <a:pt x="29" y="804"/>
                  </a:cubicBezTo>
                  <a:cubicBezTo>
                    <a:pt x="29" y="805"/>
                    <a:pt x="29" y="805"/>
                    <a:pt x="28" y="805"/>
                  </a:cubicBezTo>
                  <a:cubicBezTo>
                    <a:pt x="27" y="805"/>
                    <a:pt x="26" y="806"/>
                    <a:pt x="25" y="807"/>
                  </a:cubicBezTo>
                  <a:cubicBezTo>
                    <a:pt x="24" y="807"/>
                    <a:pt x="23" y="808"/>
                    <a:pt x="21" y="809"/>
                  </a:cubicBezTo>
                  <a:cubicBezTo>
                    <a:pt x="19" y="810"/>
                    <a:pt x="16" y="811"/>
                    <a:pt x="15" y="813"/>
                  </a:cubicBezTo>
                  <a:cubicBezTo>
                    <a:pt x="14" y="814"/>
                    <a:pt x="13" y="815"/>
                    <a:pt x="13" y="816"/>
                  </a:cubicBezTo>
                  <a:cubicBezTo>
                    <a:pt x="13" y="818"/>
                    <a:pt x="14" y="818"/>
                    <a:pt x="14" y="818"/>
                  </a:cubicBezTo>
                  <a:cubicBezTo>
                    <a:pt x="14" y="818"/>
                    <a:pt x="13" y="819"/>
                    <a:pt x="13" y="819"/>
                  </a:cubicBezTo>
                  <a:cubicBezTo>
                    <a:pt x="12" y="819"/>
                    <a:pt x="12" y="819"/>
                    <a:pt x="12" y="820"/>
                  </a:cubicBezTo>
                  <a:cubicBezTo>
                    <a:pt x="11" y="820"/>
                    <a:pt x="12" y="821"/>
                    <a:pt x="14" y="821"/>
                  </a:cubicBezTo>
                  <a:cubicBezTo>
                    <a:pt x="16" y="822"/>
                    <a:pt x="20" y="824"/>
                    <a:pt x="27" y="825"/>
                  </a:cubicBezTo>
                  <a:cubicBezTo>
                    <a:pt x="35" y="825"/>
                    <a:pt x="44" y="826"/>
                    <a:pt x="52" y="825"/>
                  </a:cubicBezTo>
                  <a:cubicBezTo>
                    <a:pt x="60" y="824"/>
                    <a:pt x="64" y="823"/>
                    <a:pt x="65" y="821"/>
                  </a:cubicBezTo>
                  <a:cubicBezTo>
                    <a:pt x="67" y="819"/>
                    <a:pt x="67" y="818"/>
                    <a:pt x="69" y="817"/>
                  </a:cubicBezTo>
                  <a:cubicBezTo>
                    <a:pt x="71" y="815"/>
                    <a:pt x="72" y="814"/>
                    <a:pt x="73" y="814"/>
                  </a:cubicBezTo>
                  <a:cubicBezTo>
                    <a:pt x="74" y="814"/>
                    <a:pt x="74" y="813"/>
                    <a:pt x="74" y="813"/>
                  </a:cubicBezTo>
                  <a:cubicBezTo>
                    <a:pt x="74" y="813"/>
                    <a:pt x="81" y="815"/>
                    <a:pt x="84" y="815"/>
                  </a:cubicBezTo>
                  <a:cubicBezTo>
                    <a:pt x="88" y="816"/>
                    <a:pt x="89" y="817"/>
                    <a:pt x="94" y="816"/>
                  </a:cubicBezTo>
                  <a:cubicBezTo>
                    <a:pt x="99" y="815"/>
                    <a:pt x="105" y="814"/>
                    <a:pt x="108" y="813"/>
                  </a:cubicBezTo>
                  <a:cubicBezTo>
                    <a:pt x="111" y="811"/>
                    <a:pt x="111" y="811"/>
                    <a:pt x="111" y="810"/>
                  </a:cubicBezTo>
                  <a:cubicBezTo>
                    <a:pt x="111" y="809"/>
                    <a:pt x="111" y="809"/>
                    <a:pt x="111" y="809"/>
                  </a:cubicBezTo>
                  <a:cubicBezTo>
                    <a:pt x="111" y="809"/>
                    <a:pt x="112" y="808"/>
                    <a:pt x="112" y="807"/>
                  </a:cubicBezTo>
                  <a:cubicBezTo>
                    <a:pt x="112" y="806"/>
                    <a:pt x="112" y="802"/>
                    <a:pt x="113" y="800"/>
                  </a:cubicBezTo>
                  <a:cubicBezTo>
                    <a:pt x="113" y="798"/>
                    <a:pt x="113" y="795"/>
                    <a:pt x="113" y="794"/>
                  </a:cubicBezTo>
                  <a:cubicBezTo>
                    <a:pt x="113" y="793"/>
                    <a:pt x="114" y="793"/>
                    <a:pt x="113" y="793"/>
                  </a:cubicBezTo>
                  <a:cubicBezTo>
                    <a:pt x="113" y="792"/>
                    <a:pt x="113" y="792"/>
                    <a:pt x="113" y="792"/>
                  </a:cubicBezTo>
                  <a:cubicBezTo>
                    <a:pt x="113" y="792"/>
                    <a:pt x="113" y="791"/>
                    <a:pt x="114" y="788"/>
                  </a:cubicBezTo>
                  <a:cubicBezTo>
                    <a:pt x="115" y="784"/>
                    <a:pt x="115" y="782"/>
                    <a:pt x="115" y="778"/>
                  </a:cubicBezTo>
                  <a:cubicBezTo>
                    <a:pt x="114" y="774"/>
                    <a:pt x="114" y="773"/>
                    <a:pt x="114" y="772"/>
                  </a:cubicBezTo>
                  <a:cubicBezTo>
                    <a:pt x="114" y="770"/>
                    <a:pt x="115" y="768"/>
                    <a:pt x="115" y="768"/>
                  </a:cubicBezTo>
                  <a:cubicBezTo>
                    <a:pt x="115" y="768"/>
                    <a:pt x="117" y="764"/>
                    <a:pt x="119" y="762"/>
                  </a:cubicBezTo>
                  <a:cubicBezTo>
                    <a:pt x="121" y="760"/>
                    <a:pt x="128" y="749"/>
                    <a:pt x="131" y="742"/>
                  </a:cubicBezTo>
                  <a:cubicBezTo>
                    <a:pt x="133" y="739"/>
                    <a:pt x="134" y="737"/>
                    <a:pt x="135" y="735"/>
                  </a:cubicBezTo>
                  <a:cubicBezTo>
                    <a:pt x="135" y="733"/>
                    <a:pt x="136" y="732"/>
                    <a:pt x="136" y="730"/>
                  </a:cubicBezTo>
                  <a:cubicBezTo>
                    <a:pt x="136" y="728"/>
                    <a:pt x="137" y="726"/>
                    <a:pt x="137" y="724"/>
                  </a:cubicBezTo>
                  <a:cubicBezTo>
                    <a:pt x="138" y="716"/>
                    <a:pt x="140" y="708"/>
                    <a:pt x="141" y="699"/>
                  </a:cubicBezTo>
                  <a:cubicBezTo>
                    <a:pt x="142" y="694"/>
                    <a:pt x="144" y="689"/>
                    <a:pt x="145" y="683"/>
                  </a:cubicBezTo>
                  <a:cubicBezTo>
                    <a:pt x="146" y="678"/>
                    <a:pt x="147" y="672"/>
                    <a:pt x="148" y="667"/>
                  </a:cubicBezTo>
                  <a:cubicBezTo>
                    <a:pt x="150" y="657"/>
                    <a:pt x="151" y="648"/>
                    <a:pt x="153" y="638"/>
                  </a:cubicBezTo>
                  <a:cubicBezTo>
                    <a:pt x="154" y="629"/>
                    <a:pt x="158" y="607"/>
                    <a:pt x="159" y="598"/>
                  </a:cubicBezTo>
                  <a:cubicBezTo>
                    <a:pt x="160" y="590"/>
                    <a:pt x="164" y="569"/>
                    <a:pt x="165" y="561"/>
                  </a:cubicBezTo>
                  <a:cubicBezTo>
                    <a:pt x="167" y="553"/>
                    <a:pt x="168" y="547"/>
                    <a:pt x="169" y="544"/>
                  </a:cubicBezTo>
                  <a:cubicBezTo>
                    <a:pt x="169" y="541"/>
                    <a:pt x="170" y="540"/>
                    <a:pt x="170" y="540"/>
                  </a:cubicBezTo>
                  <a:cubicBezTo>
                    <a:pt x="170" y="540"/>
                    <a:pt x="170" y="541"/>
                    <a:pt x="171" y="543"/>
                  </a:cubicBezTo>
                  <a:cubicBezTo>
                    <a:pt x="171" y="545"/>
                    <a:pt x="171" y="546"/>
                    <a:pt x="174" y="553"/>
                  </a:cubicBezTo>
                  <a:cubicBezTo>
                    <a:pt x="176" y="560"/>
                    <a:pt x="177" y="561"/>
                    <a:pt x="177" y="563"/>
                  </a:cubicBezTo>
                  <a:cubicBezTo>
                    <a:pt x="178" y="564"/>
                    <a:pt x="178" y="564"/>
                    <a:pt x="178" y="565"/>
                  </a:cubicBezTo>
                  <a:cubicBezTo>
                    <a:pt x="178" y="567"/>
                    <a:pt x="178" y="568"/>
                    <a:pt x="179" y="571"/>
                  </a:cubicBezTo>
                  <a:cubicBezTo>
                    <a:pt x="179" y="575"/>
                    <a:pt x="180" y="579"/>
                    <a:pt x="181" y="583"/>
                  </a:cubicBezTo>
                  <a:cubicBezTo>
                    <a:pt x="182" y="588"/>
                    <a:pt x="183" y="590"/>
                    <a:pt x="183" y="591"/>
                  </a:cubicBezTo>
                  <a:cubicBezTo>
                    <a:pt x="184" y="592"/>
                    <a:pt x="184" y="594"/>
                    <a:pt x="184" y="597"/>
                  </a:cubicBezTo>
                  <a:cubicBezTo>
                    <a:pt x="184" y="601"/>
                    <a:pt x="185" y="603"/>
                    <a:pt x="185" y="605"/>
                  </a:cubicBezTo>
                  <a:cubicBezTo>
                    <a:pt x="185" y="606"/>
                    <a:pt x="184" y="611"/>
                    <a:pt x="184" y="615"/>
                  </a:cubicBezTo>
                  <a:cubicBezTo>
                    <a:pt x="184" y="619"/>
                    <a:pt x="183" y="622"/>
                    <a:pt x="184" y="625"/>
                  </a:cubicBezTo>
                  <a:cubicBezTo>
                    <a:pt x="184" y="629"/>
                    <a:pt x="184" y="630"/>
                    <a:pt x="184" y="634"/>
                  </a:cubicBezTo>
                  <a:cubicBezTo>
                    <a:pt x="184" y="638"/>
                    <a:pt x="184" y="641"/>
                    <a:pt x="185" y="645"/>
                  </a:cubicBezTo>
                  <a:cubicBezTo>
                    <a:pt x="185" y="649"/>
                    <a:pt x="185" y="653"/>
                    <a:pt x="185" y="659"/>
                  </a:cubicBezTo>
                  <a:cubicBezTo>
                    <a:pt x="185" y="665"/>
                    <a:pt x="186" y="669"/>
                    <a:pt x="186" y="671"/>
                  </a:cubicBezTo>
                  <a:cubicBezTo>
                    <a:pt x="186" y="672"/>
                    <a:pt x="185" y="675"/>
                    <a:pt x="185" y="678"/>
                  </a:cubicBezTo>
                  <a:cubicBezTo>
                    <a:pt x="185" y="680"/>
                    <a:pt x="184" y="684"/>
                    <a:pt x="184" y="688"/>
                  </a:cubicBezTo>
                  <a:cubicBezTo>
                    <a:pt x="185" y="693"/>
                    <a:pt x="185" y="695"/>
                    <a:pt x="185" y="699"/>
                  </a:cubicBezTo>
                  <a:cubicBezTo>
                    <a:pt x="186" y="703"/>
                    <a:pt x="187" y="706"/>
                    <a:pt x="187" y="708"/>
                  </a:cubicBezTo>
                  <a:cubicBezTo>
                    <a:pt x="188" y="710"/>
                    <a:pt x="188" y="711"/>
                    <a:pt x="188" y="711"/>
                  </a:cubicBezTo>
                  <a:cubicBezTo>
                    <a:pt x="188" y="711"/>
                    <a:pt x="188" y="714"/>
                    <a:pt x="186" y="720"/>
                  </a:cubicBezTo>
                  <a:cubicBezTo>
                    <a:pt x="185" y="722"/>
                    <a:pt x="184" y="725"/>
                    <a:pt x="184" y="728"/>
                  </a:cubicBezTo>
                  <a:cubicBezTo>
                    <a:pt x="182" y="733"/>
                    <a:pt x="181" y="738"/>
                    <a:pt x="180" y="742"/>
                  </a:cubicBezTo>
                  <a:cubicBezTo>
                    <a:pt x="178" y="749"/>
                    <a:pt x="176" y="752"/>
                    <a:pt x="176" y="761"/>
                  </a:cubicBezTo>
                  <a:cubicBezTo>
                    <a:pt x="175" y="770"/>
                    <a:pt x="175" y="772"/>
                    <a:pt x="176" y="776"/>
                  </a:cubicBezTo>
                  <a:cubicBezTo>
                    <a:pt x="178" y="779"/>
                    <a:pt x="178" y="780"/>
                    <a:pt x="179" y="782"/>
                  </a:cubicBezTo>
                  <a:cubicBezTo>
                    <a:pt x="180" y="784"/>
                    <a:pt x="180" y="785"/>
                    <a:pt x="181" y="786"/>
                  </a:cubicBezTo>
                  <a:cubicBezTo>
                    <a:pt x="183" y="788"/>
                    <a:pt x="183" y="788"/>
                    <a:pt x="183" y="788"/>
                  </a:cubicBezTo>
                  <a:cubicBezTo>
                    <a:pt x="183" y="788"/>
                    <a:pt x="181" y="788"/>
                    <a:pt x="182" y="789"/>
                  </a:cubicBezTo>
                  <a:cubicBezTo>
                    <a:pt x="184" y="790"/>
                    <a:pt x="184" y="792"/>
                    <a:pt x="186" y="795"/>
                  </a:cubicBezTo>
                  <a:cubicBezTo>
                    <a:pt x="188" y="797"/>
                    <a:pt x="188" y="798"/>
                    <a:pt x="189" y="799"/>
                  </a:cubicBezTo>
                  <a:cubicBezTo>
                    <a:pt x="190" y="801"/>
                    <a:pt x="190" y="802"/>
                    <a:pt x="191" y="802"/>
                  </a:cubicBezTo>
                  <a:cubicBezTo>
                    <a:pt x="191" y="802"/>
                    <a:pt x="191" y="802"/>
                    <a:pt x="191" y="802"/>
                  </a:cubicBezTo>
                  <a:cubicBezTo>
                    <a:pt x="191" y="802"/>
                    <a:pt x="191" y="806"/>
                    <a:pt x="191" y="808"/>
                  </a:cubicBezTo>
                  <a:cubicBezTo>
                    <a:pt x="191" y="810"/>
                    <a:pt x="191" y="811"/>
                    <a:pt x="192" y="812"/>
                  </a:cubicBezTo>
                  <a:cubicBezTo>
                    <a:pt x="193" y="813"/>
                    <a:pt x="194" y="814"/>
                    <a:pt x="196" y="815"/>
                  </a:cubicBezTo>
                  <a:cubicBezTo>
                    <a:pt x="199" y="815"/>
                    <a:pt x="199" y="815"/>
                    <a:pt x="200" y="815"/>
                  </a:cubicBezTo>
                  <a:cubicBezTo>
                    <a:pt x="201" y="815"/>
                    <a:pt x="201" y="815"/>
                    <a:pt x="201" y="815"/>
                  </a:cubicBezTo>
                  <a:cubicBezTo>
                    <a:pt x="201" y="815"/>
                    <a:pt x="201" y="816"/>
                    <a:pt x="202" y="817"/>
                  </a:cubicBezTo>
                  <a:cubicBezTo>
                    <a:pt x="202" y="818"/>
                    <a:pt x="203" y="818"/>
                    <a:pt x="203" y="818"/>
                  </a:cubicBezTo>
                  <a:cubicBezTo>
                    <a:pt x="203" y="818"/>
                    <a:pt x="202" y="819"/>
                    <a:pt x="202" y="820"/>
                  </a:cubicBezTo>
                  <a:cubicBezTo>
                    <a:pt x="202" y="820"/>
                    <a:pt x="201" y="821"/>
                    <a:pt x="202" y="822"/>
                  </a:cubicBezTo>
                  <a:cubicBezTo>
                    <a:pt x="202" y="823"/>
                    <a:pt x="203" y="824"/>
                    <a:pt x="207" y="825"/>
                  </a:cubicBezTo>
                  <a:cubicBezTo>
                    <a:pt x="210" y="826"/>
                    <a:pt x="214" y="827"/>
                    <a:pt x="221" y="826"/>
                  </a:cubicBezTo>
                  <a:cubicBezTo>
                    <a:pt x="228" y="826"/>
                    <a:pt x="233" y="826"/>
                    <a:pt x="238" y="825"/>
                  </a:cubicBezTo>
                  <a:cubicBezTo>
                    <a:pt x="243" y="825"/>
                    <a:pt x="245" y="825"/>
                    <a:pt x="246" y="823"/>
                  </a:cubicBezTo>
                  <a:cubicBezTo>
                    <a:pt x="246" y="821"/>
                    <a:pt x="246" y="821"/>
                    <a:pt x="246" y="820"/>
                  </a:cubicBezTo>
                  <a:cubicBezTo>
                    <a:pt x="246" y="819"/>
                    <a:pt x="246" y="819"/>
                    <a:pt x="246" y="818"/>
                  </a:cubicBezTo>
                  <a:cubicBezTo>
                    <a:pt x="246" y="818"/>
                    <a:pt x="245" y="818"/>
                    <a:pt x="245" y="818"/>
                  </a:cubicBezTo>
                  <a:cubicBezTo>
                    <a:pt x="245" y="818"/>
                    <a:pt x="246" y="816"/>
                    <a:pt x="245" y="812"/>
                  </a:cubicBezTo>
                  <a:cubicBezTo>
                    <a:pt x="245" y="809"/>
                    <a:pt x="244" y="808"/>
                    <a:pt x="243" y="806"/>
                  </a:cubicBezTo>
                  <a:cubicBezTo>
                    <a:pt x="242" y="804"/>
                    <a:pt x="241" y="803"/>
                    <a:pt x="241" y="802"/>
                  </a:cubicBezTo>
                  <a:cubicBezTo>
                    <a:pt x="240" y="801"/>
                    <a:pt x="240" y="802"/>
                    <a:pt x="240" y="802"/>
                  </a:cubicBezTo>
                  <a:cubicBezTo>
                    <a:pt x="240" y="802"/>
                    <a:pt x="239" y="800"/>
                    <a:pt x="239" y="799"/>
                  </a:cubicBezTo>
                  <a:cubicBezTo>
                    <a:pt x="238" y="798"/>
                    <a:pt x="238" y="797"/>
                    <a:pt x="238" y="797"/>
                  </a:cubicBezTo>
                  <a:cubicBezTo>
                    <a:pt x="238" y="797"/>
                    <a:pt x="239" y="796"/>
                    <a:pt x="239" y="794"/>
                  </a:cubicBezTo>
                  <a:cubicBezTo>
                    <a:pt x="239" y="792"/>
                    <a:pt x="239" y="791"/>
                    <a:pt x="239" y="791"/>
                  </a:cubicBezTo>
                  <a:cubicBezTo>
                    <a:pt x="239" y="790"/>
                    <a:pt x="239" y="789"/>
                    <a:pt x="240" y="788"/>
                  </a:cubicBezTo>
                  <a:cubicBezTo>
                    <a:pt x="240" y="787"/>
                    <a:pt x="240" y="786"/>
                    <a:pt x="240" y="786"/>
                  </a:cubicBezTo>
                  <a:cubicBezTo>
                    <a:pt x="240" y="785"/>
                    <a:pt x="240" y="785"/>
                    <a:pt x="240" y="784"/>
                  </a:cubicBezTo>
                  <a:cubicBezTo>
                    <a:pt x="240" y="784"/>
                    <a:pt x="241" y="783"/>
                    <a:pt x="241" y="782"/>
                  </a:cubicBezTo>
                  <a:cubicBezTo>
                    <a:pt x="241" y="782"/>
                    <a:pt x="241" y="781"/>
                    <a:pt x="241" y="780"/>
                  </a:cubicBezTo>
                  <a:cubicBezTo>
                    <a:pt x="242" y="779"/>
                    <a:pt x="242" y="779"/>
                    <a:pt x="242" y="776"/>
                  </a:cubicBezTo>
                  <a:cubicBezTo>
                    <a:pt x="243" y="772"/>
                    <a:pt x="243" y="771"/>
                    <a:pt x="243" y="769"/>
                  </a:cubicBezTo>
                  <a:cubicBezTo>
                    <a:pt x="244" y="767"/>
                    <a:pt x="245" y="762"/>
                    <a:pt x="245" y="758"/>
                  </a:cubicBezTo>
                  <a:cubicBezTo>
                    <a:pt x="246" y="754"/>
                    <a:pt x="249" y="745"/>
                    <a:pt x="250" y="738"/>
                  </a:cubicBezTo>
                  <a:cubicBezTo>
                    <a:pt x="250" y="731"/>
                    <a:pt x="250" y="728"/>
                    <a:pt x="251" y="722"/>
                  </a:cubicBezTo>
                  <a:cubicBezTo>
                    <a:pt x="251" y="716"/>
                    <a:pt x="252" y="708"/>
                    <a:pt x="253" y="698"/>
                  </a:cubicBezTo>
                  <a:cubicBezTo>
                    <a:pt x="254" y="688"/>
                    <a:pt x="255" y="676"/>
                    <a:pt x="255" y="662"/>
                  </a:cubicBezTo>
                  <a:cubicBezTo>
                    <a:pt x="256" y="648"/>
                    <a:pt x="257" y="641"/>
                    <a:pt x="257" y="641"/>
                  </a:cubicBezTo>
                  <a:cubicBezTo>
                    <a:pt x="257" y="641"/>
                    <a:pt x="259" y="635"/>
                    <a:pt x="260" y="629"/>
                  </a:cubicBezTo>
                  <a:cubicBezTo>
                    <a:pt x="262" y="624"/>
                    <a:pt x="264" y="616"/>
                    <a:pt x="266" y="607"/>
                  </a:cubicBezTo>
                  <a:cubicBezTo>
                    <a:pt x="268" y="598"/>
                    <a:pt x="271" y="589"/>
                    <a:pt x="271" y="579"/>
                  </a:cubicBezTo>
                  <a:cubicBezTo>
                    <a:pt x="272" y="569"/>
                    <a:pt x="272" y="563"/>
                    <a:pt x="272" y="557"/>
                  </a:cubicBezTo>
                  <a:cubicBezTo>
                    <a:pt x="273" y="554"/>
                    <a:pt x="273" y="548"/>
                    <a:pt x="273" y="542"/>
                  </a:cubicBezTo>
                  <a:cubicBezTo>
                    <a:pt x="273" y="538"/>
                    <a:pt x="274" y="533"/>
                    <a:pt x="274" y="529"/>
                  </a:cubicBezTo>
                  <a:cubicBezTo>
                    <a:pt x="275" y="521"/>
                    <a:pt x="276" y="506"/>
                    <a:pt x="276" y="498"/>
                  </a:cubicBezTo>
                  <a:cubicBezTo>
                    <a:pt x="277" y="490"/>
                    <a:pt x="278" y="484"/>
                    <a:pt x="278" y="476"/>
                  </a:cubicBezTo>
                  <a:cubicBezTo>
                    <a:pt x="279" y="467"/>
                    <a:pt x="279" y="461"/>
                    <a:pt x="280" y="454"/>
                  </a:cubicBezTo>
                  <a:cubicBezTo>
                    <a:pt x="280" y="447"/>
                    <a:pt x="281" y="442"/>
                    <a:pt x="281" y="439"/>
                  </a:cubicBezTo>
                  <a:cubicBezTo>
                    <a:pt x="281" y="437"/>
                    <a:pt x="281" y="435"/>
                    <a:pt x="281" y="435"/>
                  </a:cubicBezTo>
                  <a:cubicBezTo>
                    <a:pt x="281" y="435"/>
                    <a:pt x="282" y="434"/>
                    <a:pt x="282" y="432"/>
                  </a:cubicBezTo>
                  <a:cubicBezTo>
                    <a:pt x="282" y="430"/>
                    <a:pt x="282" y="427"/>
                    <a:pt x="282" y="427"/>
                  </a:cubicBezTo>
                  <a:cubicBezTo>
                    <a:pt x="283" y="427"/>
                    <a:pt x="283" y="427"/>
                    <a:pt x="283" y="427"/>
                  </a:cubicBezTo>
                  <a:cubicBezTo>
                    <a:pt x="283" y="427"/>
                    <a:pt x="284" y="427"/>
                    <a:pt x="285" y="426"/>
                  </a:cubicBezTo>
                  <a:cubicBezTo>
                    <a:pt x="285" y="426"/>
                    <a:pt x="287" y="424"/>
                    <a:pt x="287" y="423"/>
                  </a:cubicBezTo>
                  <a:cubicBezTo>
                    <a:pt x="288" y="423"/>
                    <a:pt x="288" y="422"/>
                    <a:pt x="288" y="422"/>
                  </a:cubicBezTo>
                  <a:cubicBezTo>
                    <a:pt x="288" y="422"/>
                    <a:pt x="289" y="422"/>
                    <a:pt x="289" y="424"/>
                  </a:cubicBezTo>
                  <a:cubicBezTo>
                    <a:pt x="289" y="426"/>
                    <a:pt x="289" y="427"/>
                    <a:pt x="289" y="428"/>
                  </a:cubicBezTo>
                  <a:cubicBezTo>
                    <a:pt x="290" y="428"/>
                    <a:pt x="290" y="429"/>
                    <a:pt x="290" y="428"/>
                  </a:cubicBezTo>
                  <a:cubicBezTo>
                    <a:pt x="291" y="426"/>
                    <a:pt x="293" y="424"/>
                    <a:pt x="294" y="421"/>
                  </a:cubicBezTo>
                  <a:cubicBezTo>
                    <a:pt x="296" y="419"/>
                    <a:pt x="298" y="415"/>
                    <a:pt x="299" y="414"/>
                  </a:cubicBezTo>
                  <a:cubicBezTo>
                    <a:pt x="300" y="413"/>
                    <a:pt x="301" y="412"/>
                    <a:pt x="301" y="411"/>
                  </a:cubicBezTo>
                  <a:cubicBezTo>
                    <a:pt x="302" y="410"/>
                    <a:pt x="302" y="410"/>
                    <a:pt x="303" y="409"/>
                  </a:cubicBezTo>
                  <a:cubicBezTo>
                    <a:pt x="304" y="408"/>
                    <a:pt x="305" y="407"/>
                    <a:pt x="305" y="406"/>
                  </a:cubicBezTo>
                  <a:cubicBezTo>
                    <a:pt x="306" y="405"/>
                    <a:pt x="306" y="404"/>
                    <a:pt x="306" y="404"/>
                  </a:cubicBezTo>
                  <a:cubicBezTo>
                    <a:pt x="307" y="404"/>
                    <a:pt x="308" y="403"/>
                    <a:pt x="309" y="401"/>
                  </a:cubicBezTo>
                  <a:cubicBezTo>
                    <a:pt x="310" y="399"/>
                    <a:pt x="310" y="399"/>
                    <a:pt x="310" y="398"/>
                  </a:cubicBezTo>
                  <a:cubicBezTo>
                    <a:pt x="311" y="397"/>
                    <a:pt x="313" y="395"/>
                    <a:pt x="313" y="392"/>
                  </a:cubicBezTo>
                  <a:cubicBezTo>
                    <a:pt x="314" y="388"/>
                    <a:pt x="314" y="387"/>
                    <a:pt x="315" y="381"/>
                  </a:cubicBezTo>
                  <a:cubicBezTo>
                    <a:pt x="316" y="376"/>
                    <a:pt x="316" y="375"/>
                    <a:pt x="316" y="374"/>
                  </a:cubicBezTo>
                  <a:cubicBezTo>
                    <a:pt x="317" y="373"/>
                    <a:pt x="317" y="371"/>
                    <a:pt x="316" y="369"/>
                  </a:cubicBezTo>
                  <a:cubicBezTo>
                    <a:pt x="316" y="367"/>
                    <a:pt x="315" y="365"/>
                    <a:pt x="315" y="363"/>
                  </a:cubicBezTo>
                  <a:cubicBezTo>
                    <a:pt x="315" y="360"/>
                    <a:pt x="316" y="358"/>
                    <a:pt x="316" y="357"/>
                  </a:cubicBezTo>
                  <a:cubicBezTo>
                    <a:pt x="317" y="355"/>
                    <a:pt x="318" y="353"/>
                    <a:pt x="318" y="351"/>
                  </a:cubicBezTo>
                  <a:cubicBezTo>
                    <a:pt x="318" y="349"/>
                    <a:pt x="319" y="347"/>
                    <a:pt x="320" y="344"/>
                  </a:cubicBezTo>
                  <a:cubicBezTo>
                    <a:pt x="320" y="341"/>
                    <a:pt x="321" y="337"/>
                    <a:pt x="321" y="335"/>
                  </a:cubicBezTo>
                  <a:cubicBezTo>
                    <a:pt x="322" y="333"/>
                    <a:pt x="322" y="332"/>
                    <a:pt x="322" y="329"/>
                  </a:cubicBezTo>
                  <a:cubicBezTo>
                    <a:pt x="322" y="326"/>
                    <a:pt x="323" y="324"/>
                    <a:pt x="323" y="322"/>
                  </a:cubicBezTo>
                  <a:cubicBezTo>
                    <a:pt x="323" y="320"/>
                    <a:pt x="324" y="319"/>
                    <a:pt x="323" y="316"/>
                  </a:cubicBezTo>
                  <a:close/>
                  <a:moveTo>
                    <a:pt x="48" y="422"/>
                  </a:moveTo>
                  <a:cubicBezTo>
                    <a:pt x="47" y="423"/>
                    <a:pt x="46" y="423"/>
                    <a:pt x="46" y="423"/>
                  </a:cubicBezTo>
                  <a:cubicBezTo>
                    <a:pt x="46" y="423"/>
                    <a:pt x="47" y="421"/>
                    <a:pt x="46" y="419"/>
                  </a:cubicBezTo>
                  <a:cubicBezTo>
                    <a:pt x="46" y="416"/>
                    <a:pt x="46" y="416"/>
                    <a:pt x="46" y="416"/>
                  </a:cubicBezTo>
                  <a:cubicBezTo>
                    <a:pt x="45" y="412"/>
                    <a:pt x="45" y="412"/>
                    <a:pt x="45" y="412"/>
                  </a:cubicBezTo>
                  <a:cubicBezTo>
                    <a:pt x="45" y="412"/>
                    <a:pt x="46" y="410"/>
                    <a:pt x="48" y="409"/>
                  </a:cubicBezTo>
                  <a:cubicBezTo>
                    <a:pt x="51" y="408"/>
                    <a:pt x="57" y="406"/>
                    <a:pt x="61" y="406"/>
                  </a:cubicBezTo>
                  <a:cubicBezTo>
                    <a:pt x="64" y="406"/>
                    <a:pt x="69" y="407"/>
                    <a:pt x="71" y="407"/>
                  </a:cubicBezTo>
                  <a:cubicBezTo>
                    <a:pt x="73" y="408"/>
                    <a:pt x="76" y="410"/>
                    <a:pt x="76" y="410"/>
                  </a:cubicBezTo>
                  <a:cubicBezTo>
                    <a:pt x="76" y="410"/>
                    <a:pt x="76" y="412"/>
                    <a:pt x="76" y="415"/>
                  </a:cubicBezTo>
                  <a:cubicBezTo>
                    <a:pt x="75" y="419"/>
                    <a:pt x="75" y="419"/>
                    <a:pt x="75" y="421"/>
                  </a:cubicBezTo>
                  <a:cubicBezTo>
                    <a:pt x="75" y="422"/>
                    <a:pt x="75" y="424"/>
                    <a:pt x="75" y="424"/>
                  </a:cubicBezTo>
                  <a:cubicBezTo>
                    <a:pt x="75" y="424"/>
                    <a:pt x="72" y="422"/>
                    <a:pt x="67" y="422"/>
                  </a:cubicBezTo>
                  <a:cubicBezTo>
                    <a:pt x="63" y="421"/>
                    <a:pt x="57" y="421"/>
                    <a:pt x="54" y="421"/>
                  </a:cubicBezTo>
                  <a:cubicBezTo>
                    <a:pt x="51" y="422"/>
                    <a:pt x="50" y="422"/>
                    <a:pt x="48" y="422"/>
                  </a:cubicBezTo>
                  <a:close/>
                  <a:moveTo>
                    <a:pt x="67" y="460"/>
                  </a:moveTo>
                  <a:cubicBezTo>
                    <a:pt x="67" y="460"/>
                    <a:pt x="67" y="460"/>
                    <a:pt x="66" y="460"/>
                  </a:cubicBezTo>
                  <a:cubicBezTo>
                    <a:pt x="66" y="459"/>
                    <a:pt x="66" y="459"/>
                    <a:pt x="65" y="458"/>
                  </a:cubicBezTo>
                  <a:cubicBezTo>
                    <a:pt x="64" y="457"/>
                    <a:pt x="62" y="458"/>
                    <a:pt x="62" y="458"/>
                  </a:cubicBezTo>
                  <a:cubicBezTo>
                    <a:pt x="62" y="458"/>
                    <a:pt x="62" y="457"/>
                    <a:pt x="62" y="455"/>
                  </a:cubicBezTo>
                  <a:cubicBezTo>
                    <a:pt x="62" y="454"/>
                    <a:pt x="61" y="453"/>
                    <a:pt x="61" y="453"/>
                  </a:cubicBezTo>
                  <a:cubicBezTo>
                    <a:pt x="61" y="453"/>
                    <a:pt x="61" y="453"/>
                    <a:pt x="61" y="452"/>
                  </a:cubicBezTo>
                  <a:cubicBezTo>
                    <a:pt x="61" y="452"/>
                    <a:pt x="61" y="452"/>
                    <a:pt x="61" y="452"/>
                  </a:cubicBezTo>
                  <a:cubicBezTo>
                    <a:pt x="62" y="452"/>
                    <a:pt x="62" y="451"/>
                    <a:pt x="63" y="451"/>
                  </a:cubicBezTo>
                  <a:cubicBezTo>
                    <a:pt x="65" y="450"/>
                    <a:pt x="67" y="449"/>
                    <a:pt x="67" y="449"/>
                  </a:cubicBezTo>
                  <a:cubicBezTo>
                    <a:pt x="67" y="449"/>
                    <a:pt x="67" y="450"/>
                    <a:pt x="68" y="451"/>
                  </a:cubicBezTo>
                  <a:cubicBezTo>
                    <a:pt x="68" y="452"/>
                    <a:pt x="68" y="453"/>
                    <a:pt x="68" y="454"/>
                  </a:cubicBezTo>
                  <a:cubicBezTo>
                    <a:pt x="68" y="455"/>
                    <a:pt x="69" y="456"/>
                    <a:pt x="69" y="458"/>
                  </a:cubicBezTo>
                  <a:cubicBezTo>
                    <a:pt x="70" y="459"/>
                    <a:pt x="70" y="460"/>
                    <a:pt x="70" y="460"/>
                  </a:cubicBezTo>
                  <a:cubicBezTo>
                    <a:pt x="70" y="460"/>
                    <a:pt x="70" y="460"/>
                    <a:pt x="69" y="460"/>
                  </a:cubicBezTo>
                  <a:cubicBezTo>
                    <a:pt x="68" y="460"/>
                    <a:pt x="67" y="460"/>
                    <a:pt x="67" y="460"/>
                  </a:cubicBezTo>
                  <a:close/>
                  <a:moveTo>
                    <a:pt x="67" y="466"/>
                  </a:moveTo>
                  <a:cubicBezTo>
                    <a:pt x="67" y="466"/>
                    <a:pt x="66" y="467"/>
                    <a:pt x="65" y="467"/>
                  </a:cubicBezTo>
                  <a:cubicBezTo>
                    <a:pt x="64" y="468"/>
                    <a:pt x="64" y="466"/>
                    <a:pt x="65" y="466"/>
                  </a:cubicBezTo>
                  <a:cubicBezTo>
                    <a:pt x="65" y="465"/>
                    <a:pt x="67" y="466"/>
                    <a:pt x="67" y="466"/>
                  </a:cubicBezTo>
                  <a:close/>
                  <a:moveTo>
                    <a:pt x="60" y="505"/>
                  </a:moveTo>
                  <a:cubicBezTo>
                    <a:pt x="60" y="505"/>
                    <a:pt x="60" y="503"/>
                    <a:pt x="59" y="502"/>
                  </a:cubicBezTo>
                  <a:cubicBezTo>
                    <a:pt x="59" y="502"/>
                    <a:pt x="59" y="502"/>
                    <a:pt x="58" y="502"/>
                  </a:cubicBezTo>
                  <a:cubicBezTo>
                    <a:pt x="58" y="502"/>
                    <a:pt x="58" y="503"/>
                    <a:pt x="58" y="503"/>
                  </a:cubicBezTo>
                  <a:cubicBezTo>
                    <a:pt x="56" y="503"/>
                    <a:pt x="56" y="503"/>
                    <a:pt x="56" y="503"/>
                  </a:cubicBezTo>
                  <a:cubicBezTo>
                    <a:pt x="56" y="503"/>
                    <a:pt x="56" y="504"/>
                    <a:pt x="56" y="503"/>
                  </a:cubicBezTo>
                  <a:cubicBezTo>
                    <a:pt x="56" y="503"/>
                    <a:pt x="55" y="503"/>
                    <a:pt x="54" y="504"/>
                  </a:cubicBezTo>
                  <a:cubicBezTo>
                    <a:pt x="52" y="504"/>
                    <a:pt x="51" y="504"/>
                    <a:pt x="51" y="504"/>
                  </a:cubicBezTo>
                  <a:cubicBezTo>
                    <a:pt x="51" y="504"/>
                    <a:pt x="51" y="504"/>
                    <a:pt x="52" y="501"/>
                  </a:cubicBezTo>
                  <a:cubicBezTo>
                    <a:pt x="53" y="499"/>
                    <a:pt x="54" y="494"/>
                    <a:pt x="56" y="490"/>
                  </a:cubicBezTo>
                  <a:cubicBezTo>
                    <a:pt x="58" y="485"/>
                    <a:pt x="60" y="481"/>
                    <a:pt x="60" y="481"/>
                  </a:cubicBezTo>
                  <a:cubicBezTo>
                    <a:pt x="60" y="481"/>
                    <a:pt x="61" y="481"/>
                    <a:pt x="61" y="481"/>
                  </a:cubicBezTo>
                  <a:cubicBezTo>
                    <a:pt x="62" y="481"/>
                    <a:pt x="63" y="481"/>
                    <a:pt x="63" y="481"/>
                  </a:cubicBezTo>
                  <a:cubicBezTo>
                    <a:pt x="63" y="481"/>
                    <a:pt x="63" y="482"/>
                    <a:pt x="63" y="484"/>
                  </a:cubicBezTo>
                  <a:cubicBezTo>
                    <a:pt x="63" y="485"/>
                    <a:pt x="63" y="488"/>
                    <a:pt x="63" y="491"/>
                  </a:cubicBezTo>
                  <a:cubicBezTo>
                    <a:pt x="63" y="498"/>
                    <a:pt x="64" y="504"/>
                    <a:pt x="64" y="505"/>
                  </a:cubicBezTo>
                  <a:cubicBezTo>
                    <a:pt x="64" y="505"/>
                    <a:pt x="64" y="505"/>
                    <a:pt x="64" y="505"/>
                  </a:cubicBezTo>
                  <a:cubicBezTo>
                    <a:pt x="63" y="505"/>
                    <a:pt x="63" y="505"/>
                    <a:pt x="62" y="505"/>
                  </a:cubicBezTo>
                  <a:cubicBezTo>
                    <a:pt x="61" y="504"/>
                    <a:pt x="60" y="505"/>
                    <a:pt x="60" y="505"/>
                  </a:cubicBezTo>
                  <a:close/>
                  <a:moveTo>
                    <a:pt x="67" y="745"/>
                  </a:moveTo>
                  <a:cubicBezTo>
                    <a:pt x="67" y="747"/>
                    <a:pt x="67" y="749"/>
                    <a:pt x="67" y="749"/>
                  </a:cubicBezTo>
                  <a:cubicBezTo>
                    <a:pt x="67" y="749"/>
                    <a:pt x="67" y="749"/>
                    <a:pt x="66" y="749"/>
                  </a:cubicBezTo>
                  <a:cubicBezTo>
                    <a:pt x="65" y="749"/>
                    <a:pt x="65" y="749"/>
                    <a:pt x="64" y="748"/>
                  </a:cubicBezTo>
                  <a:cubicBezTo>
                    <a:pt x="63" y="747"/>
                    <a:pt x="62" y="745"/>
                    <a:pt x="62" y="745"/>
                  </a:cubicBezTo>
                  <a:cubicBezTo>
                    <a:pt x="62" y="745"/>
                    <a:pt x="63" y="745"/>
                    <a:pt x="65" y="744"/>
                  </a:cubicBezTo>
                  <a:cubicBezTo>
                    <a:pt x="66" y="744"/>
                    <a:pt x="68" y="743"/>
                    <a:pt x="68" y="743"/>
                  </a:cubicBezTo>
                  <a:cubicBezTo>
                    <a:pt x="68" y="743"/>
                    <a:pt x="68" y="744"/>
                    <a:pt x="67" y="745"/>
                  </a:cubicBezTo>
                  <a:close/>
                  <a:moveTo>
                    <a:pt x="80" y="468"/>
                  </a:moveTo>
                  <a:cubicBezTo>
                    <a:pt x="80" y="470"/>
                    <a:pt x="79" y="471"/>
                    <a:pt x="78" y="474"/>
                  </a:cubicBezTo>
                  <a:cubicBezTo>
                    <a:pt x="77" y="477"/>
                    <a:pt x="77" y="480"/>
                    <a:pt x="76" y="483"/>
                  </a:cubicBezTo>
                  <a:cubicBezTo>
                    <a:pt x="76" y="485"/>
                    <a:pt x="76" y="487"/>
                    <a:pt x="75" y="490"/>
                  </a:cubicBezTo>
                  <a:cubicBezTo>
                    <a:pt x="75" y="492"/>
                    <a:pt x="75" y="494"/>
                    <a:pt x="74" y="497"/>
                  </a:cubicBezTo>
                  <a:cubicBezTo>
                    <a:pt x="74" y="500"/>
                    <a:pt x="74" y="500"/>
                    <a:pt x="73" y="500"/>
                  </a:cubicBezTo>
                  <a:cubicBezTo>
                    <a:pt x="73" y="500"/>
                    <a:pt x="73" y="500"/>
                    <a:pt x="73" y="499"/>
                  </a:cubicBezTo>
                  <a:cubicBezTo>
                    <a:pt x="73" y="498"/>
                    <a:pt x="73" y="495"/>
                    <a:pt x="73" y="494"/>
                  </a:cubicBezTo>
                  <a:cubicBezTo>
                    <a:pt x="73" y="493"/>
                    <a:pt x="73" y="493"/>
                    <a:pt x="73" y="491"/>
                  </a:cubicBezTo>
                  <a:cubicBezTo>
                    <a:pt x="73" y="490"/>
                    <a:pt x="73" y="488"/>
                    <a:pt x="72" y="486"/>
                  </a:cubicBezTo>
                  <a:cubicBezTo>
                    <a:pt x="72" y="485"/>
                    <a:pt x="72" y="484"/>
                    <a:pt x="72" y="484"/>
                  </a:cubicBezTo>
                  <a:cubicBezTo>
                    <a:pt x="73" y="483"/>
                    <a:pt x="73" y="483"/>
                    <a:pt x="72" y="482"/>
                  </a:cubicBezTo>
                  <a:cubicBezTo>
                    <a:pt x="72" y="482"/>
                    <a:pt x="72" y="481"/>
                    <a:pt x="72" y="480"/>
                  </a:cubicBezTo>
                  <a:cubicBezTo>
                    <a:pt x="72" y="479"/>
                    <a:pt x="72" y="479"/>
                    <a:pt x="72" y="478"/>
                  </a:cubicBezTo>
                  <a:cubicBezTo>
                    <a:pt x="72" y="478"/>
                    <a:pt x="72" y="477"/>
                    <a:pt x="72" y="477"/>
                  </a:cubicBezTo>
                  <a:cubicBezTo>
                    <a:pt x="72" y="477"/>
                    <a:pt x="72" y="476"/>
                    <a:pt x="72" y="476"/>
                  </a:cubicBezTo>
                  <a:cubicBezTo>
                    <a:pt x="73" y="476"/>
                    <a:pt x="74" y="475"/>
                    <a:pt x="74" y="475"/>
                  </a:cubicBezTo>
                  <a:cubicBezTo>
                    <a:pt x="75" y="475"/>
                    <a:pt x="76" y="475"/>
                    <a:pt x="77" y="473"/>
                  </a:cubicBezTo>
                  <a:cubicBezTo>
                    <a:pt x="78" y="472"/>
                    <a:pt x="76" y="470"/>
                    <a:pt x="75" y="470"/>
                  </a:cubicBezTo>
                  <a:cubicBezTo>
                    <a:pt x="73" y="469"/>
                    <a:pt x="72" y="469"/>
                    <a:pt x="72" y="469"/>
                  </a:cubicBezTo>
                  <a:cubicBezTo>
                    <a:pt x="71" y="469"/>
                    <a:pt x="71" y="469"/>
                    <a:pt x="71" y="469"/>
                  </a:cubicBezTo>
                  <a:cubicBezTo>
                    <a:pt x="71" y="469"/>
                    <a:pt x="71" y="469"/>
                    <a:pt x="70" y="468"/>
                  </a:cubicBezTo>
                  <a:cubicBezTo>
                    <a:pt x="70" y="468"/>
                    <a:pt x="70" y="468"/>
                    <a:pt x="69" y="467"/>
                  </a:cubicBezTo>
                  <a:cubicBezTo>
                    <a:pt x="68" y="467"/>
                    <a:pt x="68" y="466"/>
                    <a:pt x="68" y="466"/>
                  </a:cubicBezTo>
                  <a:cubicBezTo>
                    <a:pt x="68" y="466"/>
                    <a:pt x="69" y="466"/>
                    <a:pt x="69" y="466"/>
                  </a:cubicBezTo>
                  <a:cubicBezTo>
                    <a:pt x="70" y="466"/>
                    <a:pt x="71" y="466"/>
                    <a:pt x="72" y="466"/>
                  </a:cubicBezTo>
                  <a:cubicBezTo>
                    <a:pt x="74" y="466"/>
                    <a:pt x="74" y="466"/>
                    <a:pt x="75" y="466"/>
                  </a:cubicBezTo>
                  <a:cubicBezTo>
                    <a:pt x="75" y="467"/>
                    <a:pt x="76" y="467"/>
                    <a:pt x="77" y="468"/>
                  </a:cubicBezTo>
                  <a:cubicBezTo>
                    <a:pt x="78" y="468"/>
                    <a:pt x="79" y="468"/>
                    <a:pt x="80" y="467"/>
                  </a:cubicBezTo>
                  <a:cubicBezTo>
                    <a:pt x="80" y="467"/>
                    <a:pt x="80" y="467"/>
                    <a:pt x="80" y="467"/>
                  </a:cubicBezTo>
                  <a:cubicBezTo>
                    <a:pt x="80" y="467"/>
                    <a:pt x="80" y="467"/>
                    <a:pt x="80" y="468"/>
                  </a:cubicBezTo>
                  <a:close/>
                  <a:moveTo>
                    <a:pt x="91" y="389"/>
                  </a:moveTo>
                  <a:cubicBezTo>
                    <a:pt x="90" y="391"/>
                    <a:pt x="89" y="394"/>
                    <a:pt x="87" y="398"/>
                  </a:cubicBezTo>
                  <a:cubicBezTo>
                    <a:pt x="86" y="403"/>
                    <a:pt x="86" y="407"/>
                    <a:pt x="86" y="410"/>
                  </a:cubicBezTo>
                  <a:cubicBezTo>
                    <a:pt x="86" y="413"/>
                    <a:pt x="85" y="416"/>
                    <a:pt x="85" y="417"/>
                  </a:cubicBezTo>
                  <a:cubicBezTo>
                    <a:pt x="85" y="419"/>
                    <a:pt x="85" y="420"/>
                    <a:pt x="85" y="423"/>
                  </a:cubicBezTo>
                  <a:cubicBezTo>
                    <a:pt x="85" y="426"/>
                    <a:pt x="85" y="426"/>
                    <a:pt x="85" y="429"/>
                  </a:cubicBezTo>
                  <a:cubicBezTo>
                    <a:pt x="86" y="431"/>
                    <a:pt x="86" y="432"/>
                    <a:pt x="85" y="434"/>
                  </a:cubicBezTo>
                  <a:cubicBezTo>
                    <a:pt x="84" y="437"/>
                    <a:pt x="83" y="439"/>
                    <a:pt x="82" y="442"/>
                  </a:cubicBezTo>
                  <a:cubicBezTo>
                    <a:pt x="81" y="446"/>
                    <a:pt x="81" y="450"/>
                    <a:pt x="81" y="453"/>
                  </a:cubicBezTo>
                  <a:cubicBezTo>
                    <a:pt x="81" y="455"/>
                    <a:pt x="81" y="455"/>
                    <a:pt x="80" y="455"/>
                  </a:cubicBezTo>
                  <a:cubicBezTo>
                    <a:pt x="80" y="455"/>
                    <a:pt x="80" y="454"/>
                    <a:pt x="79" y="452"/>
                  </a:cubicBezTo>
                  <a:cubicBezTo>
                    <a:pt x="79" y="450"/>
                    <a:pt x="78" y="449"/>
                    <a:pt x="77" y="447"/>
                  </a:cubicBezTo>
                  <a:cubicBezTo>
                    <a:pt x="77" y="444"/>
                    <a:pt x="76" y="442"/>
                    <a:pt x="76" y="440"/>
                  </a:cubicBezTo>
                  <a:cubicBezTo>
                    <a:pt x="76" y="438"/>
                    <a:pt x="77" y="437"/>
                    <a:pt x="77" y="436"/>
                  </a:cubicBezTo>
                  <a:cubicBezTo>
                    <a:pt x="77" y="436"/>
                    <a:pt x="76" y="434"/>
                    <a:pt x="76" y="432"/>
                  </a:cubicBezTo>
                  <a:cubicBezTo>
                    <a:pt x="76" y="431"/>
                    <a:pt x="76" y="430"/>
                    <a:pt x="76" y="429"/>
                  </a:cubicBezTo>
                  <a:cubicBezTo>
                    <a:pt x="75" y="427"/>
                    <a:pt x="74" y="425"/>
                    <a:pt x="74" y="425"/>
                  </a:cubicBezTo>
                  <a:cubicBezTo>
                    <a:pt x="74" y="425"/>
                    <a:pt x="75" y="425"/>
                    <a:pt x="75" y="425"/>
                  </a:cubicBezTo>
                  <a:cubicBezTo>
                    <a:pt x="75" y="425"/>
                    <a:pt x="75" y="425"/>
                    <a:pt x="75" y="424"/>
                  </a:cubicBezTo>
                  <a:cubicBezTo>
                    <a:pt x="75" y="422"/>
                    <a:pt x="75" y="420"/>
                    <a:pt x="75" y="420"/>
                  </a:cubicBezTo>
                  <a:cubicBezTo>
                    <a:pt x="75" y="420"/>
                    <a:pt x="76" y="420"/>
                    <a:pt x="77" y="420"/>
                  </a:cubicBezTo>
                  <a:cubicBezTo>
                    <a:pt x="78" y="420"/>
                    <a:pt x="79" y="420"/>
                    <a:pt x="79" y="419"/>
                  </a:cubicBezTo>
                  <a:cubicBezTo>
                    <a:pt x="80" y="418"/>
                    <a:pt x="80" y="415"/>
                    <a:pt x="81" y="414"/>
                  </a:cubicBezTo>
                  <a:cubicBezTo>
                    <a:pt x="81" y="412"/>
                    <a:pt x="81" y="411"/>
                    <a:pt x="82" y="409"/>
                  </a:cubicBezTo>
                  <a:cubicBezTo>
                    <a:pt x="82" y="407"/>
                    <a:pt x="83" y="403"/>
                    <a:pt x="84" y="400"/>
                  </a:cubicBezTo>
                  <a:cubicBezTo>
                    <a:pt x="85" y="397"/>
                    <a:pt x="85" y="395"/>
                    <a:pt x="86" y="391"/>
                  </a:cubicBezTo>
                  <a:cubicBezTo>
                    <a:pt x="88" y="386"/>
                    <a:pt x="90" y="381"/>
                    <a:pt x="90" y="381"/>
                  </a:cubicBezTo>
                  <a:cubicBezTo>
                    <a:pt x="90" y="381"/>
                    <a:pt x="90" y="382"/>
                    <a:pt x="91" y="384"/>
                  </a:cubicBezTo>
                  <a:cubicBezTo>
                    <a:pt x="91" y="386"/>
                    <a:pt x="91" y="387"/>
                    <a:pt x="91" y="389"/>
                  </a:cubicBezTo>
                  <a:close/>
                  <a:moveTo>
                    <a:pt x="168" y="147"/>
                  </a:moveTo>
                  <a:cubicBezTo>
                    <a:pt x="168" y="150"/>
                    <a:pt x="168" y="151"/>
                    <a:pt x="168" y="151"/>
                  </a:cubicBezTo>
                  <a:cubicBezTo>
                    <a:pt x="167" y="153"/>
                    <a:pt x="164" y="156"/>
                    <a:pt x="160" y="163"/>
                  </a:cubicBezTo>
                  <a:cubicBezTo>
                    <a:pt x="157" y="170"/>
                    <a:pt x="153" y="185"/>
                    <a:pt x="153" y="185"/>
                  </a:cubicBezTo>
                  <a:cubicBezTo>
                    <a:pt x="153" y="185"/>
                    <a:pt x="150" y="175"/>
                    <a:pt x="149" y="166"/>
                  </a:cubicBezTo>
                  <a:cubicBezTo>
                    <a:pt x="148" y="157"/>
                    <a:pt x="148" y="151"/>
                    <a:pt x="148" y="147"/>
                  </a:cubicBezTo>
                  <a:cubicBezTo>
                    <a:pt x="148" y="143"/>
                    <a:pt x="146" y="138"/>
                    <a:pt x="147" y="134"/>
                  </a:cubicBezTo>
                  <a:cubicBezTo>
                    <a:pt x="147" y="134"/>
                    <a:pt x="148" y="141"/>
                    <a:pt x="153" y="147"/>
                  </a:cubicBezTo>
                  <a:cubicBezTo>
                    <a:pt x="158" y="152"/>
                    <a:pt x="160" y="154"/>
                    <a:pt x="160" y="154"/>
                  </a:cubicBezTo>
                  <a:cubicBezTo>
                    <a:pt x="160" y="154"/>
                    <a:pt x="162" y="151"/>
                    <a:pt x="164" y="147"/>
                  </a:cubicBezTo>
                  <a:cubicBezTo>
                    <a:pt x="166" y="144"/>
                    <a:pt x="167" y="138"/>
                    <a:pt x="167" y="139"/>
                  </a:cubicBezTo>
                  <a:cubicBezTo>
                    <a:pt x="167" y="139"/>
                    <a:pt x="167" y="140"/>
                    <a:pt x="168" y="141"/>
                  </a:cubicBezTo>
                  <a:cubicBezTo>
                    <a:pt x="169" y="141"/>
                    <a:pt x="169" y="142"/>
                    <a:pt x="169" y="142"/>
                  </a:cubicBezTo>
                  <a:cubicBezTo>
                    <a:pt x="169" y="142"/>
                    <a:pt x="168" y="144"/>
                    <a:pt x="168" y="147"/>
                  </a:cubicBezTo>
                  <a:close/>
                  <a:moveTo>
                    <a:pt x="168" y="135"/>
                  </a:moveTo>
                  <a:cubicBezTo>
                    <a:pt x="166" y="141"/>
                    <a:pt x="163" y="151"/>
                    <a:pt x="160" y="153"/>
                  </a:cubicBezTo>
                  <a:cubicBezTo>
                    <a:pt x="157" y="151"/>
                    <a:pt x="148" y="140"/>
                    <a:pt x="148" y="134"/>
                  </a:cubicBezTo>
                  <a:cubicBezTo>
                    <a:pt x="147" y="128"/>
                    <a:pt x="148" y="116"/>
                    <a:pt x="150" y="112"/>
                  </a:cubicBezTo>
                  <a:cubicBezTo>
                    <a:pt x="150" y="112"/>
                    <a:pt x="156" y="118"/>
                    <a:pt x="160" y="121"/>
                  </a:cubicBezTo>
                  <a:cubicBezTo>
                    <a:pt x="165" y="123"/>
                    <a:pt x="174" y="129"/>
                    <a:pt x="174" y="129"/>
                  </a:cubicBezTo>
                  <a:cubicBezTo>
                    <a:pt x="174" y="129"/>
                    <a:pt x="170" y="130"/>
                    <a:pt x="168" y="135"/>
                  </a:cubicBezTo>
                  <a:close/>
                  <a:moveTo>
                    <a:pt x="194" y="159"/>
                  </a:moveTo>
                  <a:cubicBezTo>
                    <a:pt x="192" y="166"/>
                    <a:pt x="186" y="180"/>
                    <a:pt x="184" y="186"/>
                  </a:cubicBezTo>
                  <a:cubicBezTo>
                    <a:pt x="183" y="174"/>
                    <a:pt x="183" y="172"/>
                    <a:pt x="183" y="162"/>
                  </a:cubicBezTo>
                  <a:cubicBezTo>
                    <a:pt x="182" y="152"/>
                    <a:pt x="180" y="144"/>
                    <a:pt x="178" y="142"/>
                  </a:cubicBezTo>
                  <a:cubicBezTo>
                    <a:pt x="178" y="142"/>
                    <a:pt x="177" y="140"/>
                    <a:pt x="178" y="140"/>
                  </a:cubicBezTo>
                  <a:cubicBezTo>
                    <a:pt x="179" y="139"/>
                    <a:pt x="180" y="139"/>
                    <a:pt x="180" y="139"/>
                  </a:cubicBezTo>
                  <a:cubicBezTo>
                    <a:pt x="180" y="139"/>
                    <a:pt x="182" y="144"/>
                    <a:pt x="185" y="149"/>
                  </a:cubicBezTo>
                  <a:cubicBezTo>
                    <a:pt x="187" y="153"/>
                    <a:pt x="188" y="155"/>
                    <a:pt x="189" y="155"/>
                  </a:cubicBezTo>
                  <a:cubicBezTo>
                    <a:pt x="190" y="155"/>
                    <a:pt x="191" y="154"/>
                    <a:pt x="192" y="151"/>
                  </a:cubicBezTo>
                  <a:cubicBezTo>
                    <a:pt x="194" y="149"/>
                    <a:pt x="196" y="147"/>
                    <a:pt x="198" y="145"/>
                  </a:cubicBezTo>
                  <a:cubicBezTo>
                    <a:pt x="199" y="143"/>
                    <a:pt x="201" y="140"/>
                    <a:pt x="201" y="140"/>
                  </a:cubicBezTo>
                  <a:cubicBezTo>
                    <a:pt x="201" y="140"/>
                    <a:pt x="197" y="152"/>
                    <a:pt x="194" y="159"/>
                  </a:cubicBezTo>
                  <a:close/>
                  <a:moveTo>
                    <a:pt x="211" y="111"/>
                  </a:moveTo>
                  <a:cubicBezTo>
                    <a:pt x="210" y="114"/>
                    <a:pt x="204" y="135"/>
                    <a:pt x="202" y="138"/>
                  </a:cubicBezTo>
                  <a:cubicBezTo>
                    <a:pt x="200" y="142"/>
                    <a:pt x="194" y="147"/>
                    <a:pt x="192" y="150"/>
                  </a:cubicBezTo>
                  <a:cubicBezTo>
                    <a:pt x="190" y="154"/>
                    <a:pt x="189" y="156"/>
                    <a:pt x="187" y="151"/>
                  </a:cubicBezTo>
                  <a:cubicBezTo>
                    <a:pt x="185" y="148"/>
                    <a:pt x="182" y="143"/>
                    <a:pt x="180" y="138"/>
                  </a:cubicBezTo>
                  <a:cubicBezTo>
                    <a:pt x="179" y="136"/>
                    <a:pt x="177" y="132"/>
                    <a:pt x="175" y="129"/>
                  </a:cubicBezTo>
                  <a:cubicBezTo>
                    <a:pt x="175" y="129"/>
                    <a:pt x="183" y="124"/>
                    <a:pt x="189" y="119"/>
                  </a:cubicBezTo>
                  <a:cubicBezTo>
                    <a:pt x="195" y="115"/>
                    <a:pt x="199" y="113"/>
                    <a:pt x="203" y="110"/>
                  </a:cubicBezTo>
                  <a:cubicBezTo>
                    <a:pt x="207" y="107"/>
                    <a:pt x="208" y="102"/>
                    <a:pt x="208" y="102"/>
                  </a:cubicBezTo>
                  <a:cubicBezTo>
                    <a:pt x="208" y="102"/>
                    <a:pt x="208" y="104"/>
                    <a:pt x="209" y="105"/>
                  </a:cubicBezTo>
                  <a:cubicBezTo>
                    <a:pt x="210" y="106"/>
                    <a:pt x="212" y="108"/>
                    <a:pt x="211" y="111"/>
                  </a:cubicBezTo>
                  <a:close/>
                  <a:moveTo>
                    <a:pt x="286" y="420"/>
                  </a:moveTo>
                  <a:cubicBezTo>
                    <a:pt x="284" y="421"/>
                    <a:pt x="283" y="422"/>
                    <a:pt x="283" y="422"/>
                  </a:cubicBezTo>
                  <a:cubicBezTo>
                    <a:pt x="283" y="422"/>
                    <a:pt x="282" y="421"/>
                    <a:pt x="283" y="421"/>
                  </a:cubicBezTo>
                  <a:cubicBezTo>
                    <a:pt x="284" y="421"/>
                    <a:pt x="286" y="419"/>
                    <a:pt x="285" y="417"/>
                  </a:cubicBezTo>
                  <a:cubicBezTo>
                    <a:pt x="284" y="416"/>
                    <a:pt x="284" y="413"/>
                    <a:pt x="281" y="411"/>
                  </a:cubicBezTo>
                  <a:cubicBezTo>
                    <a:pt x="278" y="410"/>
                    <a:pt x="275" y="408"/>
                    <a:pt x="275" y="407"/>
                  </a:cubicBezTo>
                  <a:cubicBezTo>
                    <a:pt x="275" y="406"/>
                    <a:pt x="272" y="404"/>
                    <a:pt x="272" y="403"/>
                  </a:cubicBezTo>
                  <a:cubicBezTo>
                    <a:pt x="271" y="402"/>
                    <a:pt x="272" y="400"/>
                    <a:pt x="272" y="400"/>
                  </a:cubicBezTo>
                  <a:cubicBezTo>
                    <a:pt x="272" y="400"/>
                    <a:pt x="276" y="403"/>
                    <a:pt x="279" y="406"/>
                  </a:cubicBezTo>
                  <a:cubicBezTo>
                    <a:pt x="282" y="410"/>
                    <a:pt x="285" y="413"/>
                    <a:pt x="286" y="415"/>
                  </a:cubicBezTo>
                  <a:cubicBezTo>
                    <a:pt x="286" y="416"/>
                    <a:pt x="287" y="418"/>
                    <a:pt x="287" y="418"/>
                  </a:cubicBezTo>
                  <a:cubicBezTo>
                    <a:pt x="287" y="418"/>
                    <a:pt x="287" y="420"/>
                    <a:pt x="286" y="420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3667" y="6562340"/>
              <a:ext cx="31917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1Right"/>
                <a:lightRig rig="threePt" dir="t"/>
              </a:scene3d>
            </a:bodyPr>
            <a:lstStyle/>
            <a:p>
              <a:r>
                <a:rPr lang="en-US" sz="2400" b="1" dirty="0">
                  <a:latin typeface="Calibri" pitchFamily="34" charset="0"/>
                </a:rPr>
                <a:t>Business Diversification</a:t>
              </a:r>
            </a:p>
          </p:txBody>
        </p:sp>
      </p:grpSp>
      <p:grpSp>
        <p:nvGrpSpPr>
          <p:cNvPr id="6" name="Group 23"/>
          <p:cNvGrpSpPr/>
          <p:nvPr/>
        </p:nvGrpSpPr>
        <p:grpSpPr>
          <a:xfrm>
            <a:off x="2695587" y="1410332"/>
            <a:ext cx="5539321" cy="3908395"/>
            <a:chOff x="1394879" y="1820595"/>
            <a:chExt cx="5539321" cy="3908395"/>
          </a:xfrm>
        </p:grpSpPr>
        <p:sp>
          <p:nvSpPr>
            <p:cNvPr id="19" name="TextBox 18"/>
            <p:cNvSpPr txBox="1"/>
            <p:nvPr/>
          </p:nvSpPr>
          <p:spPr>
            <a:xfrm>
              <a:off x="1394879" y="5267325"/>
              <a:ext cx="26613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isometricOffAxis1Right"/>
                <a:lightRig rig="threePt" dir="t"/>
              </a:scene3d>
            </a:bodyPr>
            <a:lstStyle/>
            <a:p>
              <a:r>
                <a:rPr lang="en-US" sz="2400" b="1" dirty="0">
                  <a:latin typeface="Calibri" pitchFamily="34" charset="0"/>
                </a:rPr>
                <a:t>Business expansion</a:t>
              </a:r>
            </a:p>
          </p:txBody>
        </p:sp>
        <p:pic>
          <p:nvPicPr>
            <p:cNvPr id="1026" name="Picture 2" descr="C:\Documents and Settings\Ram gopal\Desktop\Some example templates\Useful vectors 1\Man silhouette.gif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867400" y="1820595"/>
              <a:ext cx="1066800" cy="3742005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8797766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9" grpId="0" animBg="1"/>
      <p:bldP spid="307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4 Year Timeline</a:t>
            </a:r>
          </a:p>
        </p:txBody>
      </p:sp>
      <p:pic>
        <p:nvPicPr>
          <p:cNvPr id="20" name="Picture 19" descr="Measuring tape.jpg"/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6410"/>
          <a:stretch/>
        </p:blipFill>
        <p:spPr>
          <a:xfrm>
            <a:off x="2057400" y="1295400"/>
            <a:ext cx="7924800" cy="5562600"/>
          </a:xfrm>
          <a:prstGeom prst="rect">
            <a:avLst/>
          </a:prstGeom>
        </p:spPr>
      </p:pic>
      <p:grpSp>
        <p:nvGrpSpPr>
          <p:cNvPr id="3" name="Group 47"/>
          <p:cNvGrpSpPr/>
          <p:nvPr/>
        </p:nvGrpSpPr>
        <p:grpSpPr>
          <a:xfrm>
            <a:off x="1209989" y="4350604"/>
            <a:ext cx="2894806" cy="1288991"/>
            <a:chOff x="-314011" y="3969603"/>
            <a:chExt cx="2894806" cy="1288991"/>
          </a:xfrm>
        </p:grpSpPr>
        <p:sp>
          <p:nvSpPr>
            <p:cNvPr id="23" name="TextBox 22"/>
            <p:cNvSpPr txBox="1"/>
            <p:nvPr/>
          </p:nvSpPr>
          <p:spPr>
            <a:xfrm>
              <a:off x="-314011" y="3969603"/>
              <a:ext cx="289480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Our progress in the first year of operation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5400000" flipH="1" flipV="1">
              <a:off x="2056606" y="5029200"/>
              <a:ext cx="457994" cy="79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52400" y="4800600"/>
              <a:ext cx="2362200" cy="158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46"/>
          <p:cNvGrpSpPr/>
          <p:nvPr/>
        </p:nvGrpSpPr>
        <p:grpSpPr>
          <a:xfrm>
            <a:off x="1524000" y="2971800"/>
            <a:ext cx="3505200" cy="2362994"/>
            <a:chOff x="0" y="2590800"/>
            <a:chExt cx="3505200" cy="2362994"/>
          </a:xfrm>
        </p:grpSpPr>
        <p:sp>
          <p:nvSpPr>
            <p:cNvPr id="27" name="TextBox 26"/>
            <p:cNvSpPr txBox="1"/>
            <p:nvPr/>
          </p:nvSpPr>
          <p:spPr>
            <a:xfrm>
              <a:off x="0" y="2590800"/>
              <a:ext cx="3505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Our progress in the second year of operation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 flipH="1" flipV="1">
              <a:off x="2361406" y="4191000"/>
              <a:ext cx="1524794" cy="79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1066800" y="3429000"/>
              <a:ext cx="2362200" cy="158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5"/>
          <p:cNvGrpSpPr/>
          <p:nvPr/>
        </p:nvGrpSpPr>
        <p:grpSpPr>
          <a:xfrm>
            <a:off x="2857500" y="1448594"/>
            <a:ext cx="3048000" cy="3581400"/>
            <a:chOff x="1333500" y="1067594"/>
            <a:chExt cx="3048000" cy="3581400"/>
          </a:xfrm>
        </p:grpSpPr>
        <p:sp>
          <p:nvSpPr>
            <p:cNvPr id="31" name="TextBox 30"/>
            <p:cNvSpPr txBox="1"/>
            <p:nvPr/>
          </p:nvSpPr>
          <p:spPr>
            <a:xfrm>
              <a:off x="1333500" y="1067594"/>
              <a:ext cx="3048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Our progress in the third year of operation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 rot="5400000" flipH="1" flipV="1">
              <a:off x="2628106" y="3314700"/>
              <a:ext cx="2667794" cy="794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1981200" y="1981200"/>
              <a:ext cx="2362200" cy="158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48"/>
          <p:cNvGrpSpPr/>
          <p:nvPr/>
        </p:nvGrpSpPr>
        <p:grpSpPr>
          <a:xfrm>
            <a:off x="6476206" y="5106194"/>
            <a:ext cx="4799806" cy="1219200"/>
            <a:chOff x="4952206" y="4725194"/>
            <a:chExt cx="4799806" cy="1219200"/>
          </a:xfrm>
        </p:grpSpPr>
        <p:sp>
          <p:nvSpPr>
            <p:cNvPr id="35" name="TextBox 34"/>
            <p:cNvSpPr txBox="1"/>
            <p:nvPr/>
          </p:nvSpPr>
          <p:spPr>
            <a:xfrm>
              <a:off x="6326189" y="5029598"/>
              <a:ext cx="34258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Our performance in the current year of operation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rot="5400000">
              <a:off x="4610100" y="5067300"/>
              <a:ext cx="685800" cy="158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4953000" y="5410200"/>
              <a:ext cx="1295399" cy="19051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rot="5400000">
              <a:off x="5715000" y="5410200"/>
              <a:ext cx="1066800" cy="1588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Process 4">
            <a:extLst>
              <a:ext uri="{FF2B5EF4-FFF2-40B4-BE49-F238E27FC236}">
                <a16:creationId xmlns:a16="http://schemas.microsoft.com/office/drawing/2014/main" id="{2A73B057-D1B4-48B4-9ABF-473E3906F6EA}"/>
              </a:ext>
            </a:extLst>
          </p:cNvPr>
          <p:cNvSpPr/>
          <p:nvPr/>
        </p:nvSpPr>
        <p:spPr>
          <a:xfrm>
            <a:off x="647700" y="1417637"/>
            <a:ext cx="4724400" cy="4754561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Process 5">
            <a:extLst>
              <a:ext uri="{FF2B5EF4-FFF2-40B4-BE49-F238E27FC236}">
                <a16:creationId xmlns:a16="http://schemas.microsoft.com/office/drawing/2014/main" id="{FA9FCD3E-701C-459D-A4E1-E6BBA4B6B1DC}"/>
              </a:ext>
            </a:extLst>
          </p:cNvPr>
          <p:cNvSpPr/>
          <p:nvPr/>
        </p:nvSpPr>
        <p:spPr>
          <a:xfrm>
            <a:off x="6705600" y="1417638"/>
            <a:ext cx="4724400" cy="4754560"/>
          </a:xfrm>
          <a:prstGeom prst="flowChartProces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84E04-EBFC-428C-9D42-65FB53B2F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Year Timeline with Photos</a:t>
            </a:r>
          </a:p>
        </p:txBody>
      </p:sp>
      <p:sp>
        <p:nvSpPr>
          <p:cNvPr id="3" name="Flowchart: Process 2">
            <a:extLst>
              <a:ext uri="{FF2B5EF4-FFF2-40B4-BE49-F238E27FC236}">
                <a16:creationId xmlns:a16="http://schemas.microsoft.com/office/drawing/2014/main" id="{6BCC75CF-1690-4BBE-90E6-4C862B3D66C7}"/>
              </a:ext>
            </a:extLst>
          </p:cNvPr>
          <p:cNvSpPr/>
          <p:nvPr/>
        </p:nvSpPr>
        <p:spPr>
          <a:xfrm>
            <a:off x="911465" y="1691481"/>
            <a:ext cx="4196871" cy="2362200"/>
          </a:xfrm>
          <a:prstGeom prst="flowChartProcess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  <a:effectLst>
            <a:innerShdw blurRad="190500" dist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lowchart: Process 3">
            <a:extLst>
              <a:ext uri="{FF2B5EF4-FFF2-40B4-BE49-F238E27FC236}">
                <a16:creationId xmlns:a16="http://schemas.microsoft.com/office/drawing/2014/main" id="{4DCB8797-D104-4686-80E8-111BCED0F167}"/>
              </a:ext>
            </a:extLst>
          </p:cNvPr>
          <p:cNvSpPr/>
          <p:nvPr/>
        </p:nvSpPr>
        <p:spPr>
          <a:xfrm>
            <a:off x="6954125" y="1691481"/>
            <a:ext cx="4196871" cy="2362200"/>
          </a:xfrm>
          <a:prstGeom prst="flowChartProcess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bg1"/>
            </a:solidFill>
          </a:ln>
          <a:effectLst>
            <a:innerShdw blurRad="190500" dist="381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CE4FCB-0780-4A83-B1BA-91440158389D}"/>
              </a:ext>
            </a:extLst>
          </p:cNvPr>
          <p:cNvSpPr txBox="1"/>
          <p:nvPr/>
        </p:nvSpPr>
        <p:spPr>
          <a:xfrm>
            <a:off x="1424299" y="4144962"/>
            <a:ext cx="317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Before Event</a:t>
            </a:r>
            <a:endParaRPr lang="en-US" sz="28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79F1AF-6113-49B8-B2AC-31F9BA717F8C}"/>
              </a:ext>
            </a:extLst>
          </p:cNvPr>
          <p:cNvSpPr txBox="1"/>
          <p:nvPr/>
        </p:nvSpPr>
        <p:spPr>
          <a:xfrm>
            <a:off x="7469826" y="4144961"/>
            <a:ext cx="31712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After Event</a:t>
            </a:r>
            <a:endParaRPr lang="en-US" sz="28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36A889-E25B-471E-8C97-2925C08E42EB}"/>
              </a:ext>
            </a:extLst>
          </p:cNvPr>
          <p:cNvSpPr txBox="1"/>
          <p:nvPr/>
        </p:nvSpPr>
        <p:spPr>
          <a:xfrm>
            <a:off x="1424299" y="4697441"/>
            <a:ext cx="3171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73E23-A43D-49CA-AD04-5A590A615BFB}"/>
              </a:ext>
            </a:extLst>
          </p:cNvPr>
          <p:cNvSpPr txBox="1"/>
          <p:nvPr/>
        </p:nvSpPr>
        <p:spPr>
          <a:xfrm>
            <a:off x="7466958" y="4697441"/>
            <a:ext cx="31712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30384A9A-7CE3-42F3-AE65-7A55D597153C}"/>
              </a:ext>
            </a:extLst>
          </p:cNvPr>
          <p:cNvSpPr/>
          <p:nvPr/>
        </p:nvSpPr>
        <p:spPr>
          <a:xfrm rot="5400000">
            <a:off x="5586654" y="2889129"/>
            <a:ext cx="911502" cy="785777"/>
          </a:xfrm>
          <a:prstGeom prst="triangl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28D0838E-A199-46DF-B258-8991591C2250}"/>
              </a:ext>
            </a:extLst>
          </p:cNvPr>
          <p:cNvSpPr/>
          <p:nvPr/>
        </p:nvSpPr>
        <p:spPr>
          <a:xfrm>
            <a:off x="533400" y="1303338"/>
            <a:ext cx="4953001" cy="4868861"/>
          </a:xfrm>
          <a:prstGeom prst="frame">
            <a:avLst>
              <a:gd name="adj1" fmla="val 2736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0644C4BE-DE25-476D-8A3B-9AF73E0F855D}"/>
              </a:ext>
            </a:extLst>
          </p:cNvPr>
          <p:cNvSpPr/>
          <p:nvPr/>
        </p:nvSpPr>
        <p:spPr>
          <a:xfrm>
            <a:off x="6598410" y="1303338"/>
            <a:ext cx="4953001" cy="4868861"/>
          </a:xfrm>
          <a:prstGeom prst="frame">
            <a:avLst>
              <a:gd name="adj1" fmla="val 2736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2446F16-8994-4293-AF87-D5F9C72E2B30}"/>
              </a:ext>
            </a:extLst>
          </p:cNvPr>
          <p:cNvSpPr/>
          <p:nvPr/>
        </p:nvSpPr>
        <p:spPr>
          <a:xfrm>
            <a:off x="972423" y="1740554"/>
            <a:ext cx="4329508" cy="2097368"/>
          </a:xfrm>
          <a:custGeom>
            <a:avLst/>
            <a:gdLst>
              <a:gd name="connsiteX0" fmla="*/ 0 w 3000653"/>
              <a:gd name="connsiteY0" fmla="*/ 0 h 1926454"/>
              <a:gd name="connsiteX1" fmla="*/ 3000653 w 3000653"/>
              <a:gd name="connsiteY1" fmla="*/ 0 h 1926454"/>
              <a:gd name="connsiteX2" fmla="*/ 3000653 w 3000653"/>
              <a:gd name="connsiteY2" fmla="*/ 274611 h 1926454"/>
              <a:gd name="connsiteX3" fmla="*/ 2881181 w 3000653"/>
              <a:gd name="connsiteY3" fmla="*/ 233449 h 1926454"/>
              <a:gd name="connsiteX4" fmla="*/ 1721676 w 3000653"/>
              <a:gd name="connsiteY4" fmla="*/ 197991 h 1926454"/>
              <a:gd name="connsiteX5" fmla="*/ 63727 w 3000653"/>
              <a:gd name="connsiteY5" fmla="*/ 1880399 h 1926454"/>
              <a:gd name="connsiteX6" fmla="*/ 64837 w 3000653"/>
              <a:gd name="connsiteY6" fmla="*/ 1926454 h 1926454"/>
              <a:gd name="connsiteX7" fmla="*/ 0 w 3000653"/>
              <a:gd name="connsiteY7" fmla="*/ 1926454 h 19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0653" h="1926454">
                <a:moveTo>
                  <a:pt x="0" y="0"/>
                </a:moveTo>
                <a:lnTo>
                  <a:pt x="3000653" y="0"/>
                </a:lnTo>
                <a:lnTo>
                  <a:pt x="3000653" y="274611"/>
                </a:lnTo>
                <a:lnTo>
                  <a:pt x="2881181" y="233449"/>
                </a:lnTo>
                <a:cubicBezTo>
                  <a:pt x="2530080" y="129446"/>
                  <a:pt x="2129643" y="110586"/>
                  <a:pt x="1721676" y="197991"/>
                </a:cubicBezTo>
                <a:cubicBezTo>
                  <a:pt x="769754" y="401935"/>
                  <a:pt x="92253" y="1116855"/>
                  <a:pt x="63727" y="1880399"/>
                </a:cubicBezTo>
                <a:lnTo>
                  <a:pt x="64837" y="1926454"/>
                </a:lnTo>
                <a:lnTo>
                  <a:pt x="0" y="1926454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5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white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58B2646-7205-40A6-9AF9-6267F5CF3248}"/>
              </a:ext>
            </a:extLst>
          </p:cNvPr>
          <p:cNvSpPr/>
          <p:nvPr/>
        </p:nvSpPr>
        <p:spPr>
          <a:xfrm>
            <a:off x="7025244" y="1740554"/>
            <a:ext cx="4329508" cy="2097368"/>
          </a:xfrm>
          <a:custGeom>
            <a:avLst/>
            <a:gdLst>
              <a:gd name="connsiteX0" fmla="*/ 0 w 3000653"/>
              <a:gd name="connsiteY0" fmla="*/ 0 h 1926454"/>
              <a:gd name="connsiteX1" fmla="*/ 3000653 w 3000653"/>
              <a:gd name="connsiteY1" fmla="*/ 0 h 1926454"/>
              <a:gd name="connsiteX2" fmla="*/ 3000653 w 3000653"/>
              <a:gd name="connsiteY2" fmla="*/ 274611 h 1926454"/>
              <a:gd name="connsiteX3" fmla="*/ 2881181 w 3000653"/>
              <a:gd name="connsiteY3" fmla="*/ 233449 h 1926454"/>
              <a:gd name="connsiteX4" fmla="*/ 1721676 w 3000653"/>
              <a:gd name="connsiteY4" fmla="*/ 197991 h 1926454"/>
              <a:gd name="connsiteX5" fmla="*/ 63727 w 3000653"/>
              <a:gd name="connsiteY5" fmla="*/ 1880399 h 1926454"/>
              <a:gd name="connsiteX6" fmla="*/ 64837 w 3000653"/>
              <a:gd name="connsiteY6" fmla="*/ 1926454 h 1926454"/>
              <a:gd name="connsiteX7" fmla="*/ 0 w 3000653"/>
              <a:gd name="connsiteY7" fmla="*/ 1926454 h 19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0653" h="1926454">
                <a:moveTo>
                  <a:pt x="0" y="0"/>
                </a:moveTo>
                <a:lnTo>
                  <a:pt x="3000653" y="0"/>
                </a:lnTo>
                <a:lnTo>
                  <a:pt x="3000653" y="274611"/>
                </a:lnTo>
                <a:lnTo>
                  <a:pt x="2881181" y="233449"/>
                </a:lnTo>
                <a:cubicBezTo>
                  <a:pt x="2530080" y="129446"/>
                  <a:pt x="2129643" y="110586"/>
                  <a:pt x="1721676" y="197991"/>
                </a:cubicBezTo>
                <a:cubicBezTo>
                  <a:pt x="769754" y="401935"/>
                  <a:pt x="92253" y="1116855"/>
                  <a:pt x="63727" y="1880399"/>
                </a:cubicBezTo>
                <a:lnTo>
                  <a:pt x="64837" y="1926454"/>
                </a:lnTo>
                <a:lnTo>
                  <a:pt x="0" y="1926454"/>
                </a:ln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50000">
                <a:schemeClr val="bg1">
                  <a:alpha val="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24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3" grpId="0" animBg="1"/>
      <p:bldP spid="4" grpId="0" animBg="1"/>
      <p:bldP spid="7" grpId="0"/>
      <p:bldP spid="8" grpId="0"/>
      <p:bldP spid="9" grpId="0"/>
      <p:bldP spid="10" grpId="0"/>
      <p:bldP spid="17" grpId="0" animBg="1"/>
      <p:bldP spid="23" grpId="0" animBg="1"/>
      <p:bldP spid="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/>
          <p:cNvGrpSpPr/>
          <p:nvPr/>
        </p:nvGrpSpPr>
        <p:grpSpPr>
          <a:xfrm>
            <a:off x="6301358" y="3142486"/>
            <a:ext cx="2460079" cy="2691362"/>
            <a:chOff x="2950121" y="2871238"/>
            <a:chExt cx="2460079" cy="2691362"/>
          </a:xfrm>
        </p:grpSpPr>
        <p:sp>
          <p:nvSpPr>
            <p:cNvPr id="40" name="Ellipse 98"/>
            <p:cNvSpPr/>
            <p:nvPr/>
          </p:nvSpPr>
          <p:spPr bwMode="auto">
            <a:xfrm>
              <a:off x="2950121" y="5171733"/>
              <a:ext cx="2460079" cy="390867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grpSp>
          <p:nvGrpSpPr>
            <p:cNvPr id="3" name="Group 20"/>
            <p:cNvGrpSpPr/>
            <p:nvPr/>
          </p:nvGrpSpPr>
          <p:grpSpPr>
            <a:xfrm>
              <a:off x="3483521" y="2871238"/>
              <a:ext cx="1454329" cy="2512591"/>
              <a:chOff x="3048000" y="2195305"/>
              <a:chExt cx="1454329" cy="2512591"/>
            </a:xfrm>
          </p:grpSpPr>
          <p:pic>
            <p:nvPicPr>
              <p:cNvPr id="14" name="Picture 13" descr="leaf.png"/>
              <p:cNvPicPr>
                <a:picLocks noChangeAspect="1"/>
              </p:cNvPicPr>
              <p:nvPr/>
            </p:nvPicPr>
            <p:blipFill>
              <a:blip r:embed="rId3" cstate="email"/>
              <a:stretch>
                <a:fillRect/>
              </a:stretch>
            </p:blipFill>
            <p:spPr>
              <a:xfrm>
                <a:off x="3810000" y="2971800"/>
                <a:ext cx="456979" cy="481832"/>
              </a:xfrm>
              <a:prstGeom prst="rect">
                <a:avLst/>
              </a:prstGeom>
            </p:spPr>
          </p:pic>
          <p:pic>
            <p:nvPicPr>
              <p:cNvPr id="15" name="Picture 14" descr="leaf.png"/>
              <p:cNvPicPr>
                <a:picLocks noChangeAspect="1"/>
              </p:cNvPicPr>
              <p:nvPr/>
            </p:nvPicPr>
            <p:blipFill>
              <a:blip r:embed="rId3" cstate="email"/>
              <a:stretch>
                <a:fillRect/>
              </a:stretch>
            </p:blipFill>
            <p:spPr>
              <a:xfrm flipH="1">
                <a:off x="3276600" y="2895600"/>
                <a:ext cx="456979" cy="481832"/>
              </a:xfrm>
              <a:prstGeom prst="rect">
                <a:avLst/>
              </a:prstGeom>
            </p:spPr>
          </p:pic>
          <p:pic>
            <p:nvPicPr>
              <p:cNvPr id="16" name="Picture 15" descr="pot.png"/>
              <p:cNvPicPr>
                <a:picLocks noChangeAspect="1"/>
              </p:cNvPicPr>
              <p:nvPr/>
            </p:nvPicPr>
            <p:blipFill>
              <a:blip r:embed="rId4" cstate="email"/>
              <a:stretch>
                <a:fillRect/>
              </a:stretch>
            </p:blipFill>
            <p:spPr>
              <a:xfrm>
                <a:off x="3048000" y="3886200"/>
                <a:ext cx="1454329" cy="821696"/>
              </a:xfrm>
              <a:prstGeom prst="rect">
                <a:avLst/>
              </a:prstGeom>
            </p:spPr>
          </p:pic>
          <p:sp>
            <p:nvSpPr>
              <p:cNvPr id="17" name="Freeform 16"/>
              <p:cNvSpPr/>
              <p:nvPr/>
            </p:nvSpPr>
            <p:spPr>
              <a:xfrm>
                <a:off x="3691690" y="2538663"/>
                <a:ext cx="106278" cy="1347537"/>
              </a:xfrm>
              <a:custGeom>
                <a:avLst/>
                <a:gdLst>
                  <a:gd name="connsiteX0" fmla="*/ 74194 w 106278"/>
                  <a:gd name="connsiteY0" fmla="*/ 1347537 h 1347537"/>
                  <a:gd name="connsiteX1" fmla="*/ 2005 w 106278"/>
                  <a:gd name="connsiteY1" fmla="*/ 1155032 h 1347537"/>
                  <a:gd name="connsiteX2" fmla="*/ 86226 w 106278"/>
                  <a:gd name="connsiteY2" fmla="*/ 890337 h 1347537"/>
                  <a:gd name="connsiteX3" fmla="*/ 98257 w 106278"/>
                  <a:gd name="connsiteY3" fmla="*/ 709863 h 1347537"/>
                  <a:gd name="connsiteX4" fmla="*/ 38099 w 106278"/>
                  <a:gd name="connsiteY4" fmla="*/ 493295 h 1347537"/>
                  <a:gd name="connsiteX5" fmla="*/ 14036 w 106278"/>
                  <a:gd name="connsiteY5" fmla="*/ 252663 h 1347537"/>
                  <a:gd name="connsiteX6" fmla="*/ 74194 w 106278"/>
                  <a:gd name="connsiteY6" fmla="*/ 144379 h 1347537"/>
                  <a:gd name="connsiteX7" fmla="*/ 86226 w 106278"/>
                  <a:gd name="connsiteY7" fmla="*/ 0 h 13475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278" h="1347537">
                    <a:moveTo>
                      <a:pt x="74194" y="1347537"/>
                    </a:moveTo>
                    <a:cubicBezTo>
                      <a:pt x="37097" y="1289384"/>
                      <a:pt x="0" y="1231232"/>
                      <a:pt x="2005" y="1155032"/>
                    </a:cubicBezTo>
                    <a:cubicBezTo>
                      <a:pt x="4010" y="1078832"/>
                      <a:pt x="70184" y="964532"/>
                      <a:pt x="86226" y="890337"/>
                    </a:cubicBezTo>
                    <a:cubicBezTo>
                      <a:pt x="102268" y="816142"/>
                      <a:pt x="106278" y="776037"/>
                      <a:pt x="98257" y="709863"/>
                    </a:cubicBezTo>
                    <a:cubicBezTo>
                      <a:pt x="90236" y="643689"/>
                      <a:pt x="52136" y="569495"/>
                      <a:pt x="38099" y="493295"/>
                    </a:cubicBezTo>
                    <a:cubicBezTo>
                      <a:pt x="24062" y="417095"/>
                      <a:pt x="8020" y="310816"/>
                      <a:pt x="14036" y="252663"/>
                    </a:cubicBezTo>
                    <a:cubicBezTo>
                      <a:pt x="20052" y="194510"/>
                      <a:pt x="62162" y="186489"/>
                      <a:pt x="74194" y="144379"/>
                    </a:cubicBezTo>
                    <a:cubicBezTo>
                      <a:pt x="86226" y="102269"/>
                      <a:pt x="86226" y="0"/>
                      <a:pt x="86226" y="0"/>
                    </a:cubicBezTo>
                  </a:path>
                </a:pathLst>
              </a:cu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pic>
            <p:nvPicPr>
              <p:cNvPr id="18" name="Picture 17" descr="leaf.png"/>
              <p:cNvPicPr>
                <a:picLocks noChangeAspect="1"/>
              </p:cNvPicPr>
              <p:nvPr/>
            </p:nvPicPr>
            <p:blipFill>
              <a:blip r:embed="rId5" cstate="email"/>
              <a:stretch>
                <a:fillRect/>
              </a:stretch>
            </p:blipFill>
            <p:spPr>
              <a:xfrm>
                <a:off x="3733800" y="2590800"/>
                <a:ext cx="384709" cy="405632"/>
              </a:xfrm>
              <a:prstGeom prst="rect">
                <a:avLst/>
              </a:prstGeom>
            </p:spPr>
          </p:pic>
          <p:pic>
            <p:nvPicPr>
              <p:cNvPr id="19" name="Picture 18" descr="leaf.png"/>
              <p:cNvPicPr>
                <a:picLocks noChangeAspect="1"/>
              </p:cNvPicPr>
              <p:nvPr/>
            </p:nvPicPr>
            <p:blipFill>
              <a:blip r:embed="rId5" cstate="email"/>
              <a:stretch>
                <a:fillRect/>
              </a:stretch>
            </p:blipFill>
            <p:spPr>
              <a:xfrm flipH="1">
                <a:off x="3348869" y="2362200"/>
                <a:ext cx="384709" cy="405632"/>
              </a:xfrm>
              <a:prstGeom prst="rect">
                <a:avLst/>
              </a:prstGeom>
            </p:spPr>
          </p:pic>
          <p:pic>
            <p:nvPicPr>
              <p:cNvPr id="20" name="Picture 19" descr="leaf.png"/>
              <p:cNvPicPr>
                <a:picLocks noChangeAspect="1"/>
              </p:cNvPicPr>
              <p:nvPr/>
            </p:nvPicPr>
            <p:blipFill>
              <a:blip r:embed="rId6" cstate="email"/>
              <a:stretch>
                <a:fillRect/>
              </a:stretch>
            </p:blipFill>
            <p:spPr>
              <a:xfrm rot="19452788">
                <a:off x="3649835" y="2195305"/>
                <a:ext cx="319962" cy="337363"/>
              </a:xfrm>
              <a:prstGeom prst="rect">
                <a:avLst/>
              </a:prstGeom>
            </p:spPr>
          </p:pic>
        </p:grpSp>
      </p:grpSp>
      <p:grpSp>
        <p:nvGrpSpPr>
          <p:cNvPr id="4" name="Group 42"/>
          <p:cNvGrpSpPr/>
          <p:nvPr/>
        </p:nvGrpSpPr>
        <p:grpSpPr>
          <a:xfrm>
            <a:off x="8737341" y="2272832"/>
            <a:ext cx="2460079" cy="3561017"/>
            <a:chOff x="5388521" y="2001583"/>
            <a:chExt cx="2460079" cy="3561017"/>
          </a:xfrm>
        </p:grpSpPr>
        <p:sp>
          <p:nvSpPr>
            <p:cNvPr id="30" name="Freeform 29"/>
            <p:cNvSpPr/>
            <p:nvPr/>
          </p:nvSpPr>
          <p:spPr>
            <a:xfrm>
              <a:off x="6463342" y="2231705"/>
              <a:ext cx="234615" cy="2406315"/>
            </a:xfrm>
            <a:custGeom>
              <a:avLst/>
              <a:gdLst>
                <a:gd name="connsiteX0" fmla="*/ 168442 w 234615"/>
                <a:gd name="connsiteY0" fmla="*/ 2406315 h 2406315"/>
                <a:gd name="connsiteX1" fmla="*/ 120316 w 234615"/>
                <a:gd name="connsiteY1" fmla="*/ 2045368 h 2406315"/>
                <a:gd name="connsiteX2" fmla="*/ 216568 w 234615"/>
                <a:gd name="connsiteY2" fmla="*/ 1684421 h 2406315"/>
                <a:gd name="connsiteX3" fmla="*/ 108284 w 234615"/>
                <a:gd name="connsiteY3" fmla="*/ 1359568 h 2406315"/>
                <a:gd name="connsiteX4" fmla="*/ 180474 w 234615"/>
                <a:gd name="connsiteY4" fmla="*/ 1070810 h 2406315"/>
                <a:gd name="connsiteX5" fmla="*/ 216568 w 234615"/>
                <a:gd name="connsiteY5" fmla="*/ 818147 h 2406315"/>
                <a:gd name="connsiteX6" fmla="*/ 72190 w 234615"/>
                <a:gd name="connsiteY6" fmla="*/ 565484 h 2406315"/>
                <a:gd name="connsiteX7" fmla="*/ 96253 w 234615"/>
                <a:gd name="connsiteY7" fmla="*/ 228600 h 2406315"/>
                <a:gd name="connsiteX8" fmla="*/ 84221 w 234615"/>
                <a:gd name="connsiteY8" fmla="*/ 84221 h 2406315"/>
                <a:gd name="connsiteX9" fmla="*/ 0 w 234615"/>
                <a:gd name="connsiteY9" fmla="*/ 0 h 240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615" h="2406315">
                  <a:moveTo>
                    <a:pt x="168442" y="2406315"/>
                  </a:moveTo>
                  <a:cubicBezTo>
                    <a:pt x="140368" y="2285999"/>
                    <a:pt x="112295" y="2165684"/>
                    <a:pt x="120316" y="2045368"/>
                  </a:cubicBezTo>
                  <a:cubicBezTo>
                    <a:pt x="128337" y="1925052"/>
                    <a:pt x="218573" y="1798721"/>
                    <a:pt x="216568" y="1684421"/>
                  </a:cubicBezTo>
                  <a:cubicBezTo>
                    <a:pt x="214563" y="1570121"/>
                    <a:pt x="114300" y="1461836"/>
                    <a:pt x="108284" y="1359568"/>
                  </a:cubicBezTo>
                  <a:cubicBezTo>
                    <a:pt x="102268" y="1257300"/>
                    <a:pt x="162427" y="1161047"/>
                    <a:pt x="180474" y="1070810"/>
                  </a:cubicBezTo>
                  <a:cubicBezTo>
                    <a:pt x="198521" y="980573"/>
                    <a:pt x="234615" y="902368"/>
                    <a:pt x="216568" y="818147"/>
                  </a:cubicBezTo>
                  <a:cubicBezTo>
                    <a:pt x="198521" y="733926"/>
                    <a:pt x="92242" y="663742"/>
                    <a:pt x="72190" y="565484"/>
                  </a:cubicBezTo>
                  <a:cubicBezTo>
                    <a:pt x="52138" y="467226"/>
                    <a:pt x="94248" y="308810"/>
                    <a:pt x="96253" y="228600"/>
                  </a:cubicBezTo>
                  <a:cubicBezTo>
                    <a:pt x="98258" y="148390"/>
                    <a:pt x="100263" y="122321"/>
                    <a:pt x="84221" y="84221"/>
                  </a:cubicBezTo>
                  <a:cubicBezTo>
                    <a:pt x="68179" y="46121"/>
                    <a:pt x="34089" y="23060"/>
                    <a:pt x="0" y="0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1" name="Ellipse 98"/>
            <p:cNvSpPr/>
            <p:nvPr/>
          </p:nvSpPr>
          <p:spPr bwMode="auto">
            <a:xfrm>
              <a:off x="5388521" y="5171733"/>
              <a:ext cx="2460079" cy="390867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pic>
          <p:nvPicPr>
            <p:cNvPr id="23" name="Picture 22" descr="leaf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629400" y="3662228"/>
              <a:ext cx="456979" cy="481832"/>
            </a:xfrm>
            <a:prstGeom prst="rect">
              <a:avLst/>
            </a:prstGeom>
          </p:spPr>
        </p:pic>
        <p:pic>
          <p:nvPicPr>
            <p:cNvPr id="24" name="Picture 23" descr="leaf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 flipH="1">
              <a:off x="6150521" y="3586028"/>
              <a:ext cx="456979" cy="481832"/>
            </a:xfrm>
            <a:prstGeom prst="rect">
              <a:avLst/>
            </a:prstGeom>
          </p:spPr>
        </p:pic>
        <p:pic>
          <p:nvPicPr>
            <p:cNvPr id="25" name="Picture 24" descr="pot.png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5921921" y="4576628"/>
              <a:ext cx="1454329" cy="821696"/>
            </a:xfrm>
            <a:prstGeom prst="rect">
              <a:avLst/>
            </a:prstGeom>
          </p:spPr>
        </p:pic>
        <p:pic>
          <p:nvPicPr>
            <p:cNvPr id="28" name="Picture 27" descr="leaf.png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 flipH="1">
              <a:off x="6324599" y="2078679"/>
              <a:ext cx="210629" cy="222085"/>
            </a:xfrm>
            <a:prstGeom prst="rect">
              <a:avLst/>
            </a:prstGeom>
          </p:spPr>
        </p:pic>
        <p:pic>
          <p:nvPicPr>
            <p:cNvPr id="29" name="Picture 28" descr="leaf.png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 rot="19452788">
              <a:off x="6523757" y="2566438"/>
              <a:ext cx="319962" cy="337363"/>
            </a:xfrm>
            <a:prstGeom prst="rect">
              <a:avLst/>
            </a:prstGeom>
          </p:spPr>
        </p:pic>
        <p:pic>
          <p:nvPicPr>
            <p:cNvPr id="31" name="Picture 30" descr="leaf.png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6683921" y="2733333"/>
              <a:ext cx="384709" cy="405632"/>
            </a:xfrm>
            <a:prstGeom prst="rect">
              <a:avLst/>
            </a:prstGeom>
          </p:spPr>
        </p:pic>
        <p:pic>
          <p:nvPicPr>
            <p:cNvPr id="32" name="Picture 31" descr="leaf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607721" y="3266733"/>
              <a:ext cx="456979" cy="481832"/>
            </a:xfrm>
            <a:prstGeom prst="rect">
              <a:avLst/>
            </a:prstGeom>
          </p:spPr>
        </p:pic>
        <p:pic>
          <p:nvPicPr>
            <p:cNvPr id="33" name="Picture 32" descr="leaf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 flipH="1">
              <a:off x="6150521" y="3038133"/>
              <a:ext cx="456979" cy="481832"/>
            </a:xfrm>
            <a:prstGeom prst="rect">
              <a:avLst/>
            </a:prstGeom>
          </p:spPr>
        </p:pic>
        <p:pic>
          <p:nvPicPr>
            <p:cNvPr id="34" name="Picture 33" descr="leaf.png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 flipH="1">
              <a:off x="6226721" y="2504733"/>
              <a:ext cx="384709" cy="405632"/>
            </a:xfrm>
            <a:prstGeom prst="rect">
              <a:avLst/>
            </a:prstGeom>
          </p:spPr>
        </p:pic>
        <p:pic>
          <p:nvPicPr>
            <p:cNvPr id="35" name="Picture 34" descr="leaf.png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6531521" y="2123733"/>
              <a:ext cx="384709" cy="405632"/>
            </a:xfrm>
            <a:prstGeom prst="rect">
              <a:avLst/>
            </a:prstGeom>
          </p:spPr>
        </p:pic>
        <p:pic>
          <p:nvPicPr>
            <p:cNvPr id="36" name="Picture 35" descr="leaf.png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 rot="19452788">
              <a:off x="6464048" y="2001583"/>
              <a:ext cx="254483" cy="268323"/>
            </a:xfrm>
            <a:prstGeom prst="rect">
              <a:avLst/>
            </a:prstGeom>
          </p:spPr>
        </p:pic>
      </p:grpSp>
      <p:grpSp>
        <p:nvGrpSpPr>
          <p:cNvPr id="5" name="Group 41"/>
          <p:cNvGrpSpPr/>
          <p:nvPr/>
        </p:nvGrpSpPr>
        <p:grpSpPr>
          <a:xfrm>
            <a:off x="1051178" y="4090512"/>
            <a:ext cx="2460079" cy="1749996"/>
            <a:chOff x="609600" y="3736404"/>
            <a:chExt cx="2460079" cy="1749996"/>
          </a:xfrm>
        </p:grpSpPr>
        <p:sp>
          <p:nvSpPr>
            <p:cNvPr id="38" name="Ellipse 98"/>
            <p:cNvSpPr/>
            <p:nvPr/>
          </p:nvSpPr>
          <p:spPr bwMode="auto">
            <a:xfrm>
              <a:off x="609600" y="5095533"/>
              <a:ext cx="2460079" cy="390867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828801" y="4046705"/>
              <a:ext cx="91822" cy="459279"/>
            </a:xfrm>
            <a:custGeom>
              <a:avLst/>
              <a:gdLst>
                <a:gd name="connsiteX0" fmla="*/ 60157 w 104273"/>
                <a:gd name="connsiteY0" fmla="*/ 782052 h 782052"/>
                <a:gd name="connsiteX1" fmla="*/ 96252 w 104273"/>
                <a:gd name="connsiteY1" fmla="*/ 445168 h 782052"/>
                <a:gd name="connsiteX2" fmla="*/ 12031 w 104273"/>
                <a:gd name="connsiteY2" fmla="*/ 276726 h 782052"/>
                <a:gd name="connsiteX3" fmla="*/ 24063 w 104273"/>
                <a:gd name="connsiteY3" fmla="*/ 120315 h 782052"/>
                <a:gd name="connsiteX4" fmla="*/ 24063 w 104273"/>
                <a:gd name="connsiteY4" fmla="*/ 0 h 782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273" h="782052">
                  <a:moveTo>
                    <a:pt x="60157" y="782052"/>
                  </a:moveTo>
                  <a:cubicBezTo>
                    <a:pt x="82215" y="655720"/>
                    <a:pt x="104273" y="529389"/>
                    <a:pt x="96252" y="445168"/>
                  </a:cubicBezTo>
                  <a:cubicBezTo>
                    <a:pt x="88231" y="360947"/>
                    <a:pt x="24062" y="330868"/>
                    <a:pt x="12031" y="276726"/>
                  </a:cubicBezTo>
                  <a:cubicBezTo>
                    <a:pt x="0" y="222584"/>
                    <a:pt x="22058" y="166436"/>
                    <a:pt x="24063" y="120315"/>
                  </a:cubicBezTo>
                  <a:cubicBezTo>
                    <a:pt x="26068" y="74194"/>
                    <a:pt x="25065" y="37097"/>
                    <a:pt x="24063" y="0"/>
                  </a:cubicBezTo>
                </a:path>
              </a:pathLst>
            </a:cu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pic>
          <p:nvPicPr>
            <p:cNvPr id="10" name="Picture 9" descr="pot.png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43000" y="4485933"/>
              <a:ext cx="1454329" cy="821696"/>
            </a:xfrm>
            <a:prstGeom prst="rect">
              <a:avLst/>
            </a:prstGeom>
          </p:spPr>
        </p:pic>
        <p:pic>
          <p:nvPicPr>
            <p:cNvPr id="37" name="Picture 36" descr="leaf.png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 rot="4245508" flipH="1">
              <a:off x="1787618" y="3727703"/>
              <a:ext cx="319962" cy="337363"/>
            </a:xfrm>
            <a:prstGeom prst="rect">
              <a:avLst/>
            </a:prstGeom>
          </p:spPr>
        </p:pic>
      </p:grpSp>
      <p:sp>
        <p:nvSpPr>
          <p:cNvPr id="44" name="TextBox 43"/>
          <p:cNvSpPr txBox="1"/>
          <p:nvPr/>
        </p:nvSpPr>
        <p:spPr>
          <a:xfrm>
            <a:off x="9521020" y="5833848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12297" y="5833848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813178" y="5840507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567481" y="3371606"/>
            <a:ext cx="146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1 Branch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78896" y="2404848"/>
            <a:ext cx="1783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5 Branches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201908" y="1709410"/>
            <a:ext cx="19662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10 Branches</a:t>
            </a:r>
          </a:p>
        </p:txBody>
      </p:sp>
      <p:sp>
        <p:nvSpPr>
          <p:cNvPr id="50" name="Title 49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4 Year Timeline - Growth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3679657" y="3715014"/>
            <a:ext cx="2460079" cy="2157963"/>
            <a:chOff x="609600" y="3328437"/>
            <a:chExt cx="2460079" cy="2157963"/>
          </a:xfrm>
        </p:grpSpPr>
        <p:sp>
          <p:nvSpPr>
            <p:cNvPr id="43" name="Ellipse 98"/>
            <p:cNvSpPr/>
            <p:nvPr/>
          </p:nvSpPr>
          <p:spPr bwMode="auto">
            <a:xfrm>
              <a:off x="609600" y="5095533"/>
              <a:ext cx="2460079" cy="390867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grpSp>
          <p:nvGrpSpPr>
            <p:cNvPr id="51" name="Group 10"/>
            <p:cNvGrpSpPr/>
            <p:nvPr/>
          </p:nvGrpSpPr>
          <p:grpSpPr>
            <a:xfrm>
              <a:off x="1371600" y="3495333"/>
              <a:ext cx="561473" cy="1010652"/>
              <a:chOff x="1143000" y="2819400"/>
              <a:chExt cx="561473" cy="1010652"/>
            </a:xfrm>
          </p:grpSpPr>
          <p:sp>
            <p:nvSpPr>
              <p:cNvPr id="55" name="Freeform 54"/>
              <p:cNvSpPr/>
              <p:nvPr/>
            </p:nvSpPr>
            <p:spPr>
              <a:xfrm>
                <a:off x="1600200" y="3048000"/>
                <a:ext cx="104273" cy="782052"/>
              </a:xfrm>
              <a:custGeom>
                <a:avLst/>
                <a:gdLst>
                  <a:gd name="connsiteX0" fmla="*/ 60157 w 104273"/>
                  <a:gd name="connsiteY0" fmla="*/ 782052 h 782052"/>
                  <a:gd name="connsiteX1" fmla="*/ 96252 w 104273"/>
                  <a:gd name="connsiteY1" fmla="*/ 445168 h 782052"/>
                  <a:gd name="connsiteX2" fmla="*/ 12031 w 104273"/>
                  <a:gd name="connsiteY2" fmla="*/ 276726 h 782052"/>
                  <a:gd name="connsiteX3" fmla="*/ 24063 w 104273"/>
                  <a:gd name="connsiteY3" fmla="*/ 120315 h 782052"/>
                  <a:gd name="connsiteX4" fmla="*/ 24063 w 104273"/>
                  <a:gd name="connsiteY4" fmla="*/ 0 h 782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273" h="782052">
                    <a:moveTo>
                      <a:pt x="60157" y="782052"/>
                    </a:moveTo>
                    <a:cubicBezTo>
                      <a:pt x="82215" y="655720"/>
                      <a:pt x="104273" y="529389"/>
                      <a:pt x="96252" y="445168"/>
                    </a:cubicBezTo>
                    <a:cubicBezTo>
                      <a:pt x="88231" y="360947"/>
                      <a:pt x="24062" y="330868"/>
                      <a:pt x="12031" y="276726"/>
                    </a:cubicBezTo>
                    <a:cubicBezTo>
                      <a:pt x="0" y="222584"/>
                      <a:pt x="22058" y="166436"/>
                      <a:pt x="24063" y="120315"/>
                    </a:cubicBezTo>
                    <a:cubicBezTo>
                      <a:pt x="26068" y="74194"/>
                      <a:pt x="25065" y="37097"/>
                      <a:pt x="24063" y="0"/>
                    </a:cubicBezTo>
                  </a:path>
                </a:pathLst>
              </a:cu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pic>
            <p:nvPicPr>
              <p:cNvPr id="56" name="Picture 55" descr="leaf.png"/>
              <p:cNvPicPr>
                <a:picLocks noChangeAspect="1"/>
              </p:cNvPicPr>
              <p:nvPr/>
            </p:nvPicPr>
            <p:blipFill>
              <a:blip r:embed="rId3" cstate="email"/>
              <a:stretch>
                <a:fillRect/>
              </a:stretch>
            </p:blipFill>
            <p:spPr>
              <a:xfrm flipH="1">
                <a:off x="1143000" y="2819400"/>
                <a:ext cx="456979" cy="481832"/>
              </a:xfrm>
              <a:prstGeom prst="rect">
                <a:avLst/>
              </a:prstGeom>
            </p:spPr>
          </p:pic>
        </p:grpSp>
        <p:pic>
          <p:nvPicPr>
            <p:cNvPr id="52" name="Picture 51" descr="pot.png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1143000" y="4485933"/>
              <a:ext cx="1454329" cy="821696"/>
            </a:xfrm>
            <a:prstGeom prst="rect">
              <a:avLst/>
            </a:prstGeom>
          </p:spPr>
        </p:pic>
        <p:pic>
          <p:nvPicPr>
            <p:cNvPr id="53" name="Picture 52" descr="leaf.png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1828800" y="3342933"/>
              <a:ext cx="384709" cy="405632"/>
            </a:xfrm>
            <a:prstGeom prst="rect">
              <a:avLst/>
            </a:prstGeom>
          </p:spPr>
        </p:pic>
        <p:pic>
          <p:nvPicPr>
            <p:cNvPr id="54" name="Picture 53" descr="leaf.png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 rot="2147212" flipH="1">
              <a:off x="1668635" y="3328437"/>
              <a:ext cx="319962" cy="337363"/>
            </a:xfrm>
            <a:prstGeom prst="rect">
              <a:avLst/>
            </a:prstGeom>
          </p:spPr>
        </p:pic>
      </p:grpSp>
      <p:sp>
        <p:nvSpPr>
          <p:cNvPr id="57" name="TextBox 56"/>
          <p:cNvSpPr txBox="1"/>
          <p:nvPr/>
        </p:nvSpPr>
        <p:spPr>
          <a:xfrm>
            <a:off x="4441657" y="5872976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984456" y="2901176"/>
            <a:ext cx="17835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3 Branches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7" grpId="0"/>
      <p:bldP spid="5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arallelogram 25">
            <a:extLst>
              <a:ext uri="{FF2B5EF4-FFF2-40B4-BE49-F238E27FC236}">
                <a16:creationId xmlns:a16="http://schemas.microsoft.com/office/drawing/2014/main" id="{B9973BE0-AD2D-45E5-845B-B0C847A46953}"/>
              </a:ext>
            </a:extLst>
          </p:cNvPr>
          <p:cNvSpPr/>
          <p:nvPr/>
        </p:nvSpPr>
        <p:spPr>
          <a:xfrm>
            <a:off x="1149221" y="3820884"/>
            <a:ext cx="1835025" cy="1716833"/>
          </a:xfrm>
          <a:prstGeom prst="parallelogram">
            <a:avLst>
              <a:gd name="adj" fmla="val 71429"/>
            </a:avLst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C8846188-9661-4EBB-A16C-926D6B873919}"/>
              </a:ext>
            </a:extLst>
          </p:cNvPr>
          <p:cNvSpPr/>
          <p:nvPr/>
        </p:nvSpPr>
        <p:spPr>
          <a:xfrm flipH="1">
            <a:off x="2374642" y="3820885"/>
            <a:ext cx="1396480" cy="1091682"/>
          </a:xfrm>
          <a:prstGeom prst="parallelogram">
            <a:avLst>
              <a:gd name="adj" fmla="val 7142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FA7BB7C8-ED44-4BEA-A24E-A18B251CBFBA}"/>
              </a:ext>
            </a:extLst>
          </p:cNvPr>
          <p:cNvSpPr/>
          <p:nvPr/>
        </p:nvSpPr>
        <p:spPr>
          <a:xfrm>
            <a:off x="3161518" y="3195734"/>
            <a:ext cx="1835025" cy="1716833"/>
          </a:xfrm>
          <a:prstGeom prst="parallelogram">
            <a:avLst>
              <a:gd name="adj" fmla="val 71429"/>
            </a:avLst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E6C6B4A1-6E0D-4AAA-A6EF-376CFF243B9C}"/>
              </a:ext>
            </a:extLst>
          </p:cNvPr>
          <p:cNvSpPr/>
          <p:nvPr/>
        </p:nvSpPr>
        <p:spPr>
          <a:xfrm flipH="1">
            <a:off x="4386939" y="3195734"/>
            <a:ext cx="1396480" cy="1091682"/>
          </a:xfrm>
          <a:prstGeom prst="parallelogram">
            <a:avLst>
              <a:gd name="adj" fmla="val 7142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56C4FACE-67D5-4683-8F9B-04CE8E5BC25D}"/>
              </a:ext>
            </a:extLst>
          </p:cNvPr>
          <p:cNvSpPr/>
          <p:nvPr/>
        </p:nvSpPr>
        <p:spPr>
          <a:xfrm>
            <a:off x="5178487" y="2570583"/>
            <a:ext cx="1835025" cy="1716833"/>
          </a:xfrm>
          <a:prstGeom prst="parallelogram">
            <a:avLst>
              <a:gd name="adj" fmla="val 71429"/>
            </a:avLst>
          </a:pr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7442BD87-D7ED-4E82-BA01-DADB9F320DDC}"/>
              </a:ext>
            </a:extLst>
          </p:cNvPr>
          <p:cNvSpPr/>
          <p:nvPr/>
        </p:nvSpPr>
        <p:spPr>
          <a:xfrm flipH="1">
            <a:off x="6399236" y="2570583"/>
            <a:ext cx="1396480" cy="1091682"/>
          </a:xfrm>
          <a:prstGeom prst="parallelogram">
            <a:avLst>
              <a:gd name="adj" fmla="val 71429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09C73E9-8D60-4FA6-9A72-7DA7C91F82A7}"/>
              </a:ext>
            </a:extLst>
          </p:cNvPr>
          <p:cNvSpPr/>
          <p:nvPr/>
        </p:nvSpPr>
        <p:spPr>
          <a:xfrm rot="2393294">
            <a:off x="7670163" y="1059243"/>
            <a:ext cx="1093175" cy="3004854"/>
          </a:xfrm>
          <a:custGeom>
            <a:avLst/>
            <a:gdLst>
              <a:gd name="connsiteX0" fmla="*/ 546588 w 1093175"/>
              <a:gd name="connsiteY0" fmla="*/ 0 h 3004854"/>
              <a:gd name="connsiteX1" fmla="*/ 1093175 w 1093175"/>
              <a:gd name="connsiteY1" fmla="*/ 942392 h 3004854"/>
              <a:gd name="connsiteX2" fmla="*/ 805024 w 1093175"/>
              <a:gd name="connsiteY2" fmla="*/ 942392 h 3004854"/>
              <a:gd name="connsiteX3" fmla="*/ 932229 w 1093175"/>
              <a:gd name="connsiteY3" fmla="*/ 2614494 h 3004854"/>
              <a:gd name="connsiteX4" fmla="*/ 465169 w 1093175"/>
              <a:gd name="connsiteY4" fmla="*/ 3004854 h 3004854"/>
              <a:gd name="connsiteX5" fmla="*/ 308269 w 1093175"/>
              <a:gd name="connsiteY5" fmla="*/ 942392 h 3004854"/>
              <a:gd name="connsiteX6" fmla="*/ 0 w 1093175"/>
              <a:gd name="connsiteY6" fmla="*/ 942392 h 3004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93175" h="3004854">
                <a:moveTo>
                  <a:pt x="546588" y="0"/>
                </a:moveTo>
                <a:lnTo>
                  <a:pt x="1093175" y="942392"/>
                </a:lnTo>
                <a:lnTo>
                  <a:pt x="805024" y="942392"/>
                </a:lnTo>
                <a:lnTo>
                  <a:pt x="932229" y="2614494"/>
                </a:lnTo>
                <a:lnTo>
                  <a:pt x="465169" y="3004854"/>
                </a:lnTo>
                <a:lnTo>
                  <a:pt x="308269" y="942392"/>
                </a:lnTo>
                <a:lnTo>
                  <a:pt x="0" y="942392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  <a:shade val="30000"/>
                  <a:satMod val="115000"/>
                </a:schemeClr>
              </a:gs>
              <a:gs pos="50000">
                <a:schemeClr val="accent5">
                  <a:lumMod val="50000"/>
                  <a:shade val="67500"/>
                  <a:satMod val="115000"/>
                </a:schemeClr>
              </a:gs>
              <a:gs pos="100000">
                <a:schemeClr val="accent5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1FC923A-F132-4838-AFB7-836E9587E80A}"/>
              </a:ext>
            </a:extLst>
          </p:cNvPr>
          <p:cNvGrpSpPr/>
          <p:nvPr/>
        </p:nvGrpSpPr>
        <p:grpSpPr>
          <a:xfrm>
            <a:off x="2066733" y="5226135"/>
            <a:ext cx="2712474" cy="769442"/>
            <a:chOff x="4413376" y="1194318"/>
            <a:chExt cx="2712474" cy="76944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7144C8B-8BFA-40B1-96C0-99917A2326AA}"/>
                </a:ext>
              </a:extLst>
            </p:cNvPr>
            <p:cNvSpPr txBox="1"/>
            <p:nvPr/>
          </p:nvSpPr>
          <p:spPr>
            <a:xfrm>
              <a:off x="4413376" y="1194318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Phase 1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1F04F9-7B28-4FE9-9191-7F852625398D}"/>
                </a:ext>
              </a:extLst>
            </p:cNvPr>
            <p:cNvSpPr txBox="1"/>
            <p:nvPr/>
          </p:nvSpPr>
          <p:spPr>
            <a:xfrm>
              <a:off x="4413376" y="1563650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EDFC73-D9B3-4320-ADF9-E42F47DEC89D}"/>
              </a:ext>
            </a:extLst>
          </p:cNvPr>
          <p:cNvGrpSpPr/>
          <p:nvPr/>
        </p:nvGrpSpPr>
        <p:grpSpPr>
          <a:xfrm>
            <a:off x="4154590" y="4501238"/>
            <a:ext cx="2712474" cy="769442"/>
            <a:chOff x="4413376" y="1194318"/>
            <a:chExt cx="2712474" cy="76944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6BCCBCB-8DF0-493B-8825-BFFD982B16ED}"/>
                </a:ext>
              </a:extLst>
            </p:cNvPr>
            <p:cNvSpPr txBox="1"/>
            <p:nvPr/>
          </p:nvSpPr>
          <p:spPr>
            <a:xfrm>
              <a:off x="4413376" y="1194318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Phase 2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D8BBEA1-F356-41C5-B1B8-BD4EA5E214E6}"/>
                </a:ext>
              </a:extLst>
            </p:cNvPr>
            <p:cNvSpPr txBox="1"/>
            <p:nvPr/>
          </p:nvSpPr>
          <p:spPr>
            <a:xfrm>
              <a:off x="4413376" y="1563650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EE9F5CE-DB21-4436-A997-E5F4B3DAD17F}"/>
              </a:ext>
            </a:extLst>
          </p:cNvPr>
          <p:cNvGrpSpPr/>
          <p:nvPr/>
        </p:nvGrpSpPr>
        <p:grpSpPr>
          <a:xfrm>
            <a:off x="6242447" y="3776340"/>
            <a:ext cx="2712474" cy="769442"/>
            <a:chOff x="4413376" y="1194318"/>
            <a:chExt cx="2712474" cy="76944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C48C17-3B1F-411E-8A94-D9E17D2244A4}"/>
                </a:ext>
              </a:extLst>
            </p:cNvPr>
            <p:cNvSpPr txBox="1"/>
            <p:nvPr/>
          </p:nvSpPr>
          <p:spPr>
            <a:xfrm>
              <a:off x="4413376" y="1194318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Phase 3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06ED6DDA-A1DB-487A-BD86-E8C5118A7858}"/>
                </a:ext>
              </a:extLst>
            </p:cNvPr>
            <p:cNvSpPr txBox="1"/>
            <p:nvPr/>
          </p:nvSpPr>
          <p:spPr>
            <a:xfrm>
              <a:off x="4413376" y="1563650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E2F284-FA76-410D-9280-D96275088BD3}"/>
              </a:ext>
            </a:extLst>
          </p:cNvPr>
          <p:cNvGrpSpPr/>
          <p:nvPr/>
        </p:nvGrpSpPr>
        <p:grpSpPr>
          <a:xfrm>
            <a:off x="8330305" y="3051442"/>
            <a:ext cx="2712474" cy="769442"/>
            <a:chOff x="4413376" y="1194318"/>
            <a:chExt cx="2712474" cy="7694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5980A526-62F0-4C05-9608-40536DF4B5CA}"/>
                </a:ext>
              </a:extLst>
            </p:cNvPr>
            <p:cNvSpPr txBox="1"/>
            <p:nvPr/>
          </p:nvSpPr>
          <p:spPr>
            <a:xfrm>
              <a:off x="4413376" y="1194318"/>
              <a:ext cx="11095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Phase 4</a:t>
              </a:r>
              <a:endParaRPr lang="en-IN" sz="24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5655ACC-A621-4108-BD55-DAA90D8222D5}"/>
                </a:ext>
              </a:extLst>
            </p:cNvPr>
            <p:cNvSpPr txBox="1"/>
            <p:nvPr/>
          </p:nvSpPr>
          <p:spPr>
            <a:xfrm>
              <a:off x="4413376" y="1563650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You can replace this text</a:t>
              </a:r>
              <a:endParaRPr lang="en-IN" sz="2000" dirty="0"/>
            </a:p>
          </p:txBody>
        </p:sp>
      </p:grpSp>
      <p:sp>
        <p:nvSpPr>
          <p:cNvPr id="54" name="Title 53">
            <a:extLst>
              <a:ext uri="{FF2B5EF4-FFF2-40B4-BE49-F238E27FC236}">
                <a16:creationId xmlns:a16="http://schemas.microsoft.com/office/drawing/2014/main" id="{8BD511C9-9B18-467F-8FC4-BAB6E31C7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4 Year Timeline - Growth</a:t>
            </a:r>
            <a:endParaRPr lang="en-IN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0828B3-1881-4236-91B3-BD59488F9A88}"/>
              </a:ext>
            </a:extLst>
          </p:cNvPr>
          <p:cNvCxnSpPr/>
          <p:nvPr/>
        </p:nvCxnSpPr>
        <p:spPr>
          <a:xfrm>
            <a:off x="0" y="1371600"/>
            <a:ext cx="5510827" cy="0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438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20"/>
          <p:cNvGrpSpPr/>
          <p:nvPr/>
        </p:nvGrpSpPr>
        <p:grpSpPr>
          <a:xfrm>
            <a:off x="1905000" y="2087880"/>
            <a:ext cx="2468880" cy="1417320"/>
            <a:chOff x="1021080" y="2514600"/>
            <a:chExt cx="2468880" cy="1417320"/>
          </a:xfrm>
        </p:grpSpPr>
        <p:sp>
          <p:nvSpPr>
            <p:cNvPr id="2" name="Cube 1"/>
            <p:cNvSpPr/>
            <p:nvPr/>
          </p:nvSpPr>
          <p:spPr>
            <a:xfrm>
              <a:off x="1021080" y="3200400"/>
              <a:ext cx="2468880" cy="731520"/>
            </a:xfrm>
            <a:prstGeom prst="cube">
              <a:avLst>
                <a:gd name="adj" fmla="val 76613"/>
              </a:avLst>
            </a:prstGeom>
            <a:ln>
              <a:noFill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Cube 2"/>
            <p:cNvSpPr/>
            <p:nvPr/>
          </p:nvSpPr>
          <p:spPr>
            <a:xfrm>
              <a:off x="1021080" y="2971800"/>
              <a:ext cx="2468880" cy="731520"/>
            </a:xfrm>
            <a:prstGeom prst="cube">
              <a:avLst>
                <a:gd name="adj" fmla="val 76613"/>
              </a:avLst>
            </a:prstGeom>
            <a:ln>
              <a:noFill/>
            </a:ln>
            <a:scene3d>
              <a:camera prst="orthographicFront"/>
              <a:lightRig rig="balanced" dir="t"/>
            </a:scene3d>
            <a:sp3d prstMaterial="plastic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be 3"/>
            <p:cNvSpPr/>
            <p:nvPr/>
          </p:nvSpPr>
          <p:spPr>
            <a:xfrm>
              <a:off x="1021080" y="2743200"/>
              <a:ext cx="2468880" cy="731520"/>
            </a:xfrm>
            <a:prstGeom prst="cube">
              <a:avLst>
                <a:gd name="adj" fmla="val 76613"/>
              </a:avLst>
            </a:prstGeom>
            <a:ln>
              <a:noFill/>
            </a:ln>
            <a:scene3d>
              <a:camera prst="orthographicFront"/>
              <a:lightRig rig="balanced" dir="t"/>
            </a:scene3d>
            <a:sp3d prstMaterial="plastic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Cube 4"/>
            <p:cNvSpPr/>
            <p:nvPr/>
          </p:nvSpPr>
          <p:spPr>
            <a:xfrm>
              <a:off x="1021080" y="2514600"/>
              <a:ext cx="2468880" cy="731520"/>
            </a:xfrm>
            <a:prstGeom prst="cube">
              <a:avLst>
                <a:gd name="adj" fmla="val 76613"/>
              </a:avLst>
            </a:prstGeom>
            <a:ln>
              <a:noFill/>
            </a:ln>
            <a:scene3d>
              <a:camera prst="orthographicFront"/>
              <a:lightRig rig="balanced" dir="t"/>
            </a:scene3d>
            <a:sp3d prstMaterial="plastic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3911600" y="2316480"/>
            <a:ext cx="2468880" cy="1188720"/>
            <a:chOff x="2621280" y="2743200"/>
            <a:chExt cx="2468880" cy="1188720"/>
          </a:xfrm>
        </p:grpSpPr>
        <p:sp>
          <p:nvSpPr>
            <p:cNvPr id="7" name="Cube 6"/>
            <p:cNvSpPr/>
            <p:nvPr/>
          </p:nvSpPr>
          <p:spPr>
            <a:xfrm>
              <a:off x="2621280" y="3200400"/>
              <a:ext cx="2468880" cy="731520"/>
            </a:xfrm>
            <a:prstGeom prst="cube">
              <a:avLst>
                <a:gd name="adj" fmla="val 76613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Cube 7"/>
            <p:cNvSpPr/>
            <p:nvPr/>
          </p:nvSpPr>
          <p:spPr>
            <a:xfrm>
              <a:off x="2621280" y="2971800"/>
              <a:ext cx="2468880" cy="731520"/>
            </a:xfrm>
            <a:prstGeom prst="cube">
              <a:avLst>
                <a:gd name="adj" fmla="val 76613"/>
              </a:avLst>
            </a:prstGeom>
            <a:ln>
              <a:noFill/>
            </a:ln>
            <a:scene3d>
              <a:camera prst="orthographicFront"/>
              <a:lightRig rig="balanced" dir="t"/>
            </a:scene3d>
            <a:sp3d prstMaterial="plastic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be 8"/>
            <p:cNvSpPr/>
            <p:nvPr/>
          </p:nvSpPr>
          <p:spPr>
            <a:xfrm>
              <a:off x="2621280" y="2743200"/>
              <a:ext cx="2468880" cy="731520"/>
            </a:xfrm>
            <a:prstGeom prst="cube">
              <a:avLst>
                <a:gd name="adj" fmla="val 76613"/>
              </a:avLst>
            </a:prstGeom>
            <a:ln>
              <a:noFill/>
            </a:ln>
            <a:scene3d>
              <a:camera prst="orthographicFront"/>
              <a:lightRig rig="balanced" dir="t"/>
            </a:scene3d>
            <a:sp3d prstMaterial="plastic"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22"/>
          <p:cNvGrpSpPr/>
          <p:nvPr/>
        </p:nvGrpSpPr>
        <p:grpSpPr>
          <a:xfrm>
            <a:off x="5918200" y="2545080"/>
            <a:ext cx="2468880" cy="960120"/>
            <a:chOff x="4220496" y="2971800"/>
            <a:chExt cx="2468880" cy="960120"/>
          </a:xfrm>
        </p:grpSpPr>
        <p:sp>
          <p:nvSpPr>
            <p:cNvPr id="11" name="Cube 10"/>
            <p:cNvSpPr/>
            <p:nvPr/>
          </p:nvSpPr>
          <p:spPr>
            <a:xfrm>
              <a:off x="4220496" y="3200400"/>
              <a:ext cx="2468880" cy="731520"/>
            </a:xfrm>
            <a:prstGeom prst="cube">
              <a:avLst>
                <a:gd name="adj" fmla="val 76613"/>
              </a:avLst>
            </a:prstGeom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Cube 11"/>
            <p:cNvSpPr/>
            <p:nvPr/>
          </p:nvSpPr>
          <p:spPr>
            <a:xfrm>
              <a:off x="4220496" y="2971800"/>
              <a:ext cx="2468880" cy="731520"/>
            </a:xfrm>
            <a:prstGeom prst="cube">
              <a:avLst>
                <a:gd name="adj" fmla="val 76613"/>
              </a:avLst>
            </a:prstGeom>
            <a:ln>
              <a:noFill/>
            </a:ln>
            <a:scene3d>
              <a:camera prst="orthographicFront"/>
              <a:lightRig rig="balanced" dir="t"/>
            </a:scene3d>
            <a:sp3d prstMaterial="plastic"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Cube 13"/>
          <p:cNvSpPr/>
          <p:nvPr/>
        </p:nvSpPr>
        <p:spPr>
          <a:xfrm>
            <a:off x="7924800" y="2773680"/>
            <a:ext cx="2468880" cy="731520"/>
          </a:xfrm>
          <a:prstGeom prst="cube">
            <a:avLst>
              <a:gd name="adj" fmla="val 76613"/>
            </a:avLst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905000" y="3581400"/>
            <a:ext cx="1905000" cy="2438400"/>
          </a:xfrm>
          <a:prstGeom prst="roundRect">
            <a:avLst>
              <a:gd name="adj" fmla="val 6602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 own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900948" y="3581400"/>
            <a:ext cx="1905000" cy="2438400"/>
          </a:xfrm>
          <a:prstGeom prst="roundRect">
            <a:avLst>
              <a:gd name="adj" fmla="val 6602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 own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896896" y="3581400"/>
            <a:ext cx="1905000" cy="2438400"/>
          </a:xfrm>
          <a:prstGeom prst="roundRect">
            <a:avLst>
              <a:gd name="adj" fmla="val 6602"/>
            </a:avLst>
          </a:prstGeom>
          <a:noFill/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 own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892844" y="3581400"/>
            <a:ext cx="1905000" cy="2438400"/>
          </a:xfrm>
          <a:prstGeom prst="roundRect">
            <a:avLst>
              <a:gd name="adj" fmla="val 6602"/>
            </a:avLst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8288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 own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458200" y="266700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dirty="0">
                <a:ln w="50800"/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553200" y="2362201"/>
            <a:ext cx="10668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dirty="0">
                <a:ln w="50800"/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19600" y="2133602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dirty="0">
                <a:ln w="50800"/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38400" y="1905001"/>
            <a:ext cx="12954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n-US" sz="3200" dirty="0">
                <a:ln w="50800"/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88E435BA-29AF-4C3F-8F6A-14657C24D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Year Timeline - Growth</a:t>
            </a:r>
          </a:p>
        </p:txBody>
      </p:sp>
    </p:spTree>
    <p:extLst>
      <p:ext uri="{BB962C8B-B14F-4D97-AF65-F5344CB8AC3E}">
        <p14:creationId xmlns:p14="http://schemas.microsoft.com/office/powerpoint/2010/main" val="15388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85859164-EA29-45E0-AAE0-A81F116E7C3C}"/>
              </a:ext>
            </a:extLst>
          </p:cNvPr>
          <p:cNvSpPr/>
          <p:nvPr/>
        </p:nvSpPr>
        <p:spPr>
          <a:xfrm>
            <a:off x="0" y="1754783"/>
            <a:ext cx="12192000" cy="27774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35C72D-8231-4BCA-AAC1-C85E22228D22}"/>
              </a:ext>
            </a:extLst>
          </p:cNvPr>
          <p:cNvGrpSpPr/>
          <p:nvPr/>
        </p:nvGrpSpPr>
        <p:grpSpPr>
          <a:xfrm>
            <a:off x="3400075" y="1766065"/>
            <a:ext cx="2724529" cy="3632704"/>
            <a:chOff x="3400075" y="2093167"/>
            <a:chExt cx="2724529" cy="3632704"/>
          </a:xfrm>
        </p:grpSpPr>
        <p:sp>
          <p:nvSpPr>
            <p:cNvPr id="15" name="Freeform 14"/>
            <p:cNvSpPr/>
            <p:nvPr/>
          </p:nvSpPr>
          <p:spPr>
            <a:xfrm>
              <a:off x="3400075" y="2471573"/>
              <a:ext cx="2724529" cy="3254298"/>
            </a:xfrm>
            <a:custGeom>
              <a:avLst/>
              <a:gdLst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0" h="3276600">
                  <a:moveTo>
                    <a:pt x="0" y="0"/>
                  </a:moveTo>
                  <a:cubicBezTo>
                    <a:pt x="793338" y="288966"/>
                    <a:pt x="1353127" y="419595"/>
                    <a:pt x="2590800" y="0"/>
                  </a:cubicBezTo>
                  <a:cubicBezTo>
                    <a:pt x="2389909" y="1139702"/>
                    <a:pt x="2260271" y="1432296"/>
                    <a:pt x="2590800" y="3276600"/>
                  </a:cubicBezTo>
                  <a:cubicBezTo>
                    <a:pt x="1482766" y="2859974"/>
                    <a:pt x="959592" y="2913413"/>
                    <a:pt x="0" y="3276600"/>
                  </a:cubicBezTo>
                  <a:cubicBezTo>
                    <a:pt x="257299" y="2187369"/>
                    <a:pt x="418605" y="128319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475756" y="2093167"/>
              <a:ext cx="2573167" cy="3254298"/>
            </a:xfrm>
            <a:prstGeom prst="rect">
              <a:avLst/>
            </a:pr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128136" y="2321064"/>
              <a:ext cx="1268406" cy="13546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w Cen MT Condensed Extra Bold" panose="020B0803020202020204" pitchFamily="34" charset="0"/>
                </a:rPr>
                <a:t>20XX</a:t>
              </a:r>
            </a:p>
            <a:p>
              <a:endParaRPr lang="en-US" sz="3200" dirty="0">
                <a:latin typeface="Tw Cen MT Condensed Extra Bold" panose="020B0803020202020204" pitchFamily="34" charset="0"/>
              </a:endParaRPr>
            </a:p>
          </p:txBody>
        </p:sp>
        <p:cxnSp>
          <p:nvCxnSpPr>
            <p:cNvPr id="19" name="Straight Connector 18"/>
            <p:cNvCxnSpPr>
              <a:cxnSpLocks/>
            </p:cNvCxnSpPr>
            <p:nvPr/>
          </p:nvCxnSpPr>
          <p:spPr>
            <a:xfrm>
              <a:off x="3702800" y="2925661"/>
              <a:ext cx="2119079" cy="15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611395" y="3001342"/>
              <a:ext cx="23018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the text with your own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0F8EF8-48D1-4E89-B2F5-2CEDEA2C4265}"/>
              </a:ext>
            </a:extLst>
          </p:cNvPr>
          <p:cNvGrpSpPr/>
          <p:nvPr/>
        </p:nvGrpSpPr>
        <p:grpSpPr>
          <a:xfrm>
            <a:off x="6375677" y="1688669"/>
            <a:ext cx="2579929" cy="3439905"/>
            <a:chOff x="6375677" y="2015771"/>
            <a:chExt cx="2579929" cy="3439905"/>
          </a:xfrm>
        </p:grpSpPr>
        <p:grpSp>
          <p:nvGrpSpPr>
            <p:cNvPr id="9" name="Group 33"/>
            <p:cNvGrpSpPr/>
            <p:nvPr/>
          </p:nvGrpSpPr>
          <p:grpSpPr>
            <a:xfrm rot="697254" flipH="1">
              <a:off x="6375677" y="2015771"/>
              <a:ext cx="2579929" cy="3439905"/>
              <a:chOff x="4267200" y="2057400"/>
              <a:chExt cx="2743200" cy="3657600"/>
            </a:xfrm>
          </p:grpSpPr>
          <p:sp>
            <p:nvSpPr>
              <p:cNvPr id="37" name="Freeform 36"/>
              <p:cNvSpPr/>
              <p:nvPr/>
            </p:nvSpPr>
            <p:spPr>
              <a:xfrm>
                <a:off x="4267200" y="2438400"/>
                <a:ext cx="2743200" cy="3276600"/>
              </a:xfrm>
              <a:custGeom>
                <a:avLst/>
                <a:gdLst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  <a:gd name="connsiteX0" fmla="*/ 0 w 2590800"/>
                  <a:gd name="connsiteY0" fmla="*/ 0 h 3276600"/>
                  <a:gd name="connsiteX1" fmla="*/ 2590800 w 2590800"/>
                  <a:gd name="connsiteY1" fmla="*/ 0 h 3276600"/>
                  <a:gd name="connsiteX2" fmla="*/ 2590800 w 2590800"/>
                  <a:gd name="connsiteY2" fmla="*/ 3276600 h 3276600"/>
                  <a:gd name="connsiteX3" fmla="*/ 0 w 2590800"/>
                  <a:gd name="connsiteY3" fmla="*/ 3276600 h 3276600"/>
                  <a:gd name="connsiteX4" fmla="*/ 0 w 2590800"/>
                  <a:gd name="connsiteY4" fmla="*/ 0 h 3276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90800" h="3276600">
                    <a:moveTo>
                      <a:pt x="0" y="0"/>
                    </a:moveTo>
                    <a:cubicBezTo>
                      <a:pt x="793338" y="288966"/>
                      <a:pt x="1353127" y="419595"/>
                      <a:pt x="2590800" y="0"/>
                    </a:cubicBezTo>
                    <a:cubicBezTo>
                      <a:pt x="2389909" y="1139702"/>
                      <a:pt x="2260271" y="1432296"/>
                      <a:pt x="2590800" y="3276600"/>
                    </a:cubicBezTo>
                    <a:cubicBezTo>
                      <a:pt x="1482766" y="2859974"/>
                      <a:pt x="959592" y="2913413"/>
                      <a:pt x="0" y="3276600"/>
                    </a:cubicBezTo>
                    <a:cubicBezTo>
                      <a:pt x="257299" y="2187369"/>
                      <a:pt x="418605" y="1283195"/>
                      <a:pt x="0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343400" y="2057400"/>
                <a:ext cx="2590800" cy="3276600"/>
              </a:xfrm>
              <a:prstGeom prst="rect">
                <a:avLst/>
              </a:prstGeom>
              <a:gradFill flip="none" rotWithShape="1">
                <a:gsLst>
                  <a:gs pos="0">
                    <a:srgbClr val="FFFF00">
                      <a:shade val="30000"/>
                      <a:satMod val="115000"/>
                    </a:srgbClr>
                  </a:gs>
                  <a:gs pos="50000">
                    <a:srgbClr val="FFFF00">
                      <a:shade val="67500"/>
                      <a:satMod val="115000"/>
                    </a:srgbClr>
                  </a:gs>
                  <a:gs pos="100000">
                    <a:srgbClr val="FFFF00">
                      <a:shade val="100000"/>
                      <a:satMod val="115000"/>
                    </a:srgbClr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/>
            <p:cNvSpPr txBox="1"/>
            <p:nvPr/>
          </p:nvSpPr>
          <p:spPr>
            <a:xfrm rot="650869" flipH="1">
              <a:off x="6510165" y="3040513"/>
              <a:ext cx="22569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 with your own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720000">
              <a:off x="7222496" y="2334404"/>
              <a:ext cx="1268406" cy="735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w Cen MT Condensed Extra Bold" panose="020B0803020202020204" pitchFamily="34" charset="0"/>
                </a:rPr>
                <a:t>20XX</a:t>
              </a:r>
            </a:p>
          </p:txBody>
        </p:sp>
        <p:cxnSp>
          <p:nvCxnSpPr>
            <p:cNvPr id="33" name="Straight Connector 32"/>
            <p:cNvCxnSpPr/>
            <p:nvPr/>
          </p:nvCxnSpPr>
          <p:spPr>
            <a:xfrm rot="21540000">
              <a:off x="6935875" y="2742220"/>
              <a:ext cx="1825181" cy="446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85FD494-DC4C-465E-94B4-62CDA3AD6D3F}"/>
              </a:ext>
            </a:extLst>
          </p:cNvPr>
          <p:cNvGrpSpPr/>
          <p:nvPr/>
        </p:nvGrpSpPr>
        <p:grpSpPr>
          <a:xfrm>
            <a:off x="9264166" y="1728224"/>
            <a:ext cx="2724529" cy="3632704"/>
            <a:chOff x="9264166" y="2055326"/>
            <a:chExt cx="2724529" cy="3632704"/>
          </a:xfrm>
        </p:grpSpPr>
        <p:sp>
          <p:nvSpPr>
            <p:cNvPr id="40" name="Freeform 39"/>
            <p:cNvSpPr/>
            <p:nvPr/>
          </p:nvSpPr>
          <p:spPr>
            <a:xfrm>
              <a:off x="9264166" y="2433732"/>
              <a:ext cx="2724529" cy="3254298"/>
            </a:xfrm>
            <a:custGeom>
              <a:avLst/>
              <a:gdLst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  <a:gd name="connsiteX0" fmla="*/ 0 w 2590800"/>
                <a:gd name="connsiteY0" fmla="*/ 0 h 3276600"/>
                <a:gd name="connsiteX1" fmla="*/ 2590800 w 2590800"/>
                <a:gd name="connsiteY1" fmla="*/ 0 h 3276600"/>
                <a:gd name="connsiteX2" fmla="*/ 2590800 w 2590800"/>
                <a:gd name="connsiteY2" fmla="*/ 3276600 h 3276600"/>
                <a:gd name="connsiteX3" fmla="*/ 0 w 2590800"/>
                <a:gd name="connsiteY3" fmla="*/ 3276600 h 3276600"/>
                <a:gd name="connsiteX4" fmla="*/ 0 w 2590800"/>
                <a:gd name="connsiteY4" fmla="*/ 0 h 327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0" h="3276600">
                  <a:moveTo>
                    <a:pt x="0" y="0"/>
                  </a:moveTo>
                  <a:cubicBezTo>
                    <a:pt x="793338" y="288966"/>
                    <a:pt x="1353127" y="419595"/>
                    <a:pt x="2590800" y="0"/>
                  </a:cubicBezTo>
                  <a:cubicBezTo>
                    <a:pt x="2389909" y="1139702"/>
                    <a:pt x="2260271" y="1432296"/>
                    <a:pt x="2590800" y="3276600"/>
                  </a:cubicBezTo>
                  <a:cubicBezTo>
                    <a:pt x="1482766" y="2859974"/>
                    <a:pt x="959592" y="2913413"/>
                    <a:pt x="0" y="3276600"/>
                  </a:cubicBezTo>
                  <a:cubicBezTo>
                    <a:pt x="257299" y="2187369"/>
                    <a:pt x="418605" y="1283195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9339847" y="2055326"/>
              <a:ext cx="2573167" cy="3254298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lumMod val="20000"/>
                    <a:lumOff val="80000"/>
                    <a:shade val="30000"/>
                    <a:satMod val="115000"/>
                  </a:schemeClr>
                </a:gs>
                <a:gs pos="50000">
                  <a:schemeClr val="accent4">
                    <a:lumMod val="20000"/>
                    <a:lumOff val="80000"/>
                    <a:shade val="67500"/>
                    <a:satMod val="115000"/>
                  </a:schemeClr>
                </a:gs>
                <a:gs pos="100000">
                  <a:schemeClr val="accent4">
                    <a:lumMod val="20000"/>
                    <a:lumOff val="8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9992227" y="2283223"/>
              <a:ext cx="1268406" cy="7354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latin typeface="Tw Cen MT Condensed Extra Bold" panose="020B0803020202020204" pitchFamily="34" charset="0"/>
                </a:rPr>
                <a:t>20XX</a:t>
              </a:r>
            </a:p>
          </p:txBody>
        </p:sp>
        <p:cxnSp>
          <p:nvCxnSpPr>
            <p:cNvPr id="44" name="Straight Connector 43"/>
            <p:cNvCxnSpPr>
              <a:cxnSpLocks/>
            </p:cNvCxnSpPr>
            <p:nvPr/>
          </p:nvCxnSpPr>
          <p:spPr>
            <a:xfrm>
              <a:off x="9566891" y="2887820"/>
              <a:ext cx="2119079" cy="157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9460425" y="3028408"/>
              <a:ext cx="23320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the text with your own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Year Timeline</a:t>
            </a:r>
          </a:p>
        </p:txBody>
      </p:sp>
      <p:pic>
        <p:nvPicPr>
          <p:cNvPr id="17" name="Picture 16" descr="pushed-pin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8434" y="1493708"/>
            <a:ext cx="579146" cy="555980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3787652D-2189-439C-9C6C-935B98EEE1C5}"/>
              </a:ext>
            </a:extLst>
          </p:cNvPr>
          <p:cNvGrpSpPr/>
          <p:nvPr/>
        </p:nvGrpSpPr>
        <p:grpSpPr>
          <a:xfrm>
            <a:off x="457200" y="1681556"/>
            <a:ext cx="2579929" cy="3439905"/>
            <a:chOff x="457200" y="1681556"/>
            <a:chExt cx="2579929" cy="3439905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F99640C-9590-4468-BA05-2E2E26E85C07}"/>
                </a:ext>
              </a:extLst>
            </p:cNvPr>
            <p:cNvGrpSpPr/>
            <p:nvPr/>
          </p:nvGrpSpPr>
          <p:grpSpPr>
            <a:xfrm>
              <a:off x="457200" y="1681556"/>
              <a:ext cx="2579929" cy="3439905"/>
              <a:chOff x="457200" y="2008658"/>
              <a:chExt cx="2579929" cy="3439905"/>
            </a:xfrm>
          </p:grpSpPr>
          <p:grpSp>
            <p:nvGrpSpPr>
              <p:cNvPr id="6" name="Group 9"/>
              <p:cNvGrpSpPr/>
              <p:nvPr/>
            </p:nvGrpSpPr>
            <p:grpSpPr>
              <a:xfrm rot="20902746">
                <a:off x="457200" y="2008658"/>
                <a:ext cx="2579929" cy="3439905"/>
                <a:chOff x="4267200" y="2057400"/>
                <a:chExt cx="2743200" cy="3657600"/>
              </a:xfrm>
            </p:grpSpPr>
            <p:sp>
              <p:nvSpPr>
                <p:cNvPr id="13" name="Freeform 12"/>
                <p:cNvSpPr/>
                <p:nvPr/>
              </p:nvSpPr>
              <p:spPr>
                <a:xfrm>
                  <a:off x="4267200" y="2438400"/>
                  <a:ext cx="2743200" cy="3276600"/>
                </a:xfrm>
                <a:custGeom>
                  <a:avLst/>
                  <a:gdLst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  <a:gd name="connsiteX0" fmla="*/ 0 w 2590800"/>
                    <a:gd name="connsiteY0" fmla="*/ 0 h 3276600"/>
                    <a:gd name="connsiteX1" fmla="*/ 2590800 w 2590800"/>
                    <a:gd name="connsiteY1" fmla="*/ 0 h 3276600"/>
                    <a:gd name="connsiteX2" fmla="*/ 2590800 w 2590800"/>
                    <a:gd name="connsiteY2" fmla="*/ 3276600 h 3276600"/>
                    <a:gd name="connsiteX3" fmla="*/ 0 w 2590800"/>
                    <a:gd name="connsiteY3" fmla="*/ 3276600 h 3276600"/>
                    <a:gd name="connsiteX4" fmla="*/ 0 w 2590800"/>
                    <a:gd name="connsiteY4" fmla="*/ 0 h 32766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90800" h="3276600">
                      <a:moveTo>
                        <a:pt x="0" y="0"/>
                      </a:moveTo>
                      <a:cubicBezTo>
                        <a:pt x="793338" y="288966"/>
                        <a:pt x="1353127" y="419595"/>
                        <a:pt x="2590800" y="0"/>
                      </a:cubicBezTo>
                      <a:cubicBezTo>
                        <a:pt x="2389909" y="1139702"/>
                        <a:pt x="2260271" y="1432296"/>
                        <a:pt x="2590800" y="3276600"/>
                      </a:cubicBezTo>
                      <a:cubicBezTo>
                        <a:pt x="1482766" y="2859974"/>
                        <a:pt x="959592" y="2913413"/>
                        <a:pt x="0" y="3276600"/>
                      </a:cubicBezTo>
                      <a:cubicBezTo>
                        <a:pt x="257299" y="2187369"/>
                        <a:pt x="418605" y="1283195"/>
                        <a:pt x="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softEdge rad="1270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4343400" y="2057400"/>
                  <a:ext cx="2590800" cy="32766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FFFF00">
                        <a:shade val="30000"/>
                        <a:satMod val="115000"/>
                      </a:srgbClr>
                    </a:gs>
                    <a:gs pos="50000">
                      <a:srgbClr val="FFFF00">
                        <a:shade val="67500"/>
                        <a:satMod val="115000"/>
                      </a:srgbClr>
                    </a:gs>
                    <a:gs pos="100000">
                      <a:srgbClr val="FFFF00">
                        <a:shade val="100000"/>
                        <a:satMod val="115000"/>
                      </a:srgb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/>
              <p:cNvSpPr txBox="1"/>
              <p:nvPr/>
            </p:nvSpPr>
            <p:spPr>
              <a:xfrm rot="20949131">
                <a:off x="603809" y="3001342"/>
                <a:ext cx="222160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 can replace this text with your own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 rot="20880000" flipH="1">
                <a:off x="921903" y="2327291"/>
                <a:ext cx="1268406" cy="73540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20XX</a:t>
                </a:r>
              </a:p>
            </p:txBody>
          </p:sp>
        </p:grpSp>
        <p:cxnSp>
          <p:nvCxnSpPr>
            <p:cNvPr id="26" name="Straight Connector 25"/>
            <p:cNvCxnSpPr/>
            <p:nvPr/>
          </p:nvCxnSpPr>
          <p:spPr>
            <a:xfrm rot="60000" flipH="1">
              <a:off x="651750" y="2408005"/>
              <a:ext cx="1825181" cy="44683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5" name="Picture 34" descr="1209672752793252631randoogle_Thumb-tack.svg.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H="1">
            <a:off x="7705635" y="1607544"/>
            <a:ext cx="658625" cy="501653"/>
          </a:xfrm>
          <a:prstGeom prst="rect">
            <a:avLst/>
          </a:prstGeom>
        </p:spPr>
      </p:pic>
      <p:pic>
        <p:nvPicPr>
          <p:cNvPr id="42" name="Picture 41" descr="pushed-pin-hi.png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74326" y="1436447"/>
            <a:ext cx="579146" cy="555980"/>
          </a:xfrm>
          <a:prstGeom prst="rect">
            <a:avLst/>
          </a:prstGeom>
        </p:spPr>
      </p:pic>
      <p:pic>
        <p:nvPicPr>
          <p:cNvPr id="11" name="Picture 10" descr="1209672752793252631randoogle_Thumb-tack.svg.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4628" y="1563127"/>
            <a:ext cx="658625" cy="50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490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5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5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5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5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61430B2-5E86-406C-883F-1B62A0D866DC}"/>
              </a:ext>
            </a:extLst>
          </p:cNvPr>
          <p:cNvGrpSpPr/>
          <p:nvPr/>
        </p:nvGrpSpPr>
        <p:grpSpPr>
          <a:xfrm>
            <a:off x="1104900" y="2352020"/>
            <a:ext cx="2286000" cy="3657600"/>
            <a:chOff x="1066800" y="2352020"/>
            <a:chExt cx="2362200" cy="3657600"/>
          </a:xfrm>
        </p:grpSpPr>
        <p:sp>
          <p:nvSpPr>
            <p:cNvPr id="9" name="Rectangle 8"/>
            <p:cNvSpPr/>
            <p:nvPr/>
          </p:nvSpPr>
          <p:spPr>
            <a:xfrm>
              <a:off x="1066800" y="2352020"/>
              <a:ext cx="2362200" cy="36576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27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1651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D910897-7F28-4FC9-B590-03429AB64EAA}"/>
                </a:ext>
              </a:extLst>
            </p:cNvPr>
            <p:cNvSpPr txBox="1"/>
            <p:nvPr/>
          </p:nvSpPr>
          <p:spPr>
            <a:xfrm flipH="1">
              <a:off x="1118508" y="2583240"/>
              <a:ext cx="23104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 with your text and more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6B0641-05FD-4216-AFD7-1C005F22B8E0}"/>
              </a:ext>
            </a:extLst>
          </p:cNvPr>
          <p:cNvGrpSpPr/>
          <p:nvPr/>
        </p:nvGrpSpPr>
        <p:grpSpPr>
          <a:xfrm>
            <a:off x="3695700" y="2352020"/>
            <a:ext cx="2286000" cy="3657600"/>
            <a:chOff x="3657600" y="2352020"/>
            <a:chExt cx="2362200" cy="3657600"/>
          </a:xfrm>
        </p:grpSpPr>
        <p:sp>
          <p:nvSpPr>
            <p:cNvPr id="7" name="Rectangle 6"/>
            <p:cNvSpPr/>
            <p:nvPr/>
          </p:nvSpPr>
          <p:spPr>
            <a:xfrm>
              <a:off x="3657600" y="2352020"/>
              <a:ext cx="2362200" cy="36576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27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1651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64E3184-4673-4EC6-BB7A-54AC0E4845D5}"/>
                </a:ext>
              </a:extLst>
            </p:cNvPr>
            <p:cNvSpPr txBox="1"/>
            <p:nvPr/>
          </p:nvSpPr>
          <p:spPr>
            <a:xfrm flipH="1">
              <a:off x="3683454" y="2611160"/>
              <a:ext cx="23104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 with your text and more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A294980-FB0E-4BE2-9B5F-7051FDE80DEF}"/>
              </a:ext>
            </a:extLst>
          </p:cNvPr>
          <p:cNvGrpSpPr/>
          <p:nvPr/>
        </p:nvGrpSpPr>
        <p:grpSpPr>
          <a:xfrm>
            <a:off x="6286500" y="2352020"/>
            <a:ext cx="2286000" cy="3657600"/>
            <a:chOff x="6248400" y="2352020"/>
            <a:chExt cx="2362200" cy="3657600"/>
          </a:xfrm>
        </p:grpSpPr>
        <p:sp>
          <p:nvSpPr>
            <p:cNvPr id="3" name="Rectangle 2"/>
            <p:cNvSpPr/>
            <p:nvPr/>
          </p:nvSpPr>
          <p:spPr>
            <a:xfrm>
              <a:off x="6248400" y="2352020"/>
              <a:ext cx="2362200" cy="36576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27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1651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DB7F0E-F8D9-44FC-90AF-ADA6AE6E41E8}"/>
                </a:ext>
              </a:extLst>
            </p:cNvPr>
            <p:cNvSpPr txBox="1"/>
            <p:nvPr/>
          </p:nvSpPr>
          <p:spPr>
            <a:xfrm flipH="1">
              <a:off x="6248400" y="2639080"/>
              <a:ext cx="23104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 with your text and more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CA1AB3-A373-4FDE-B2C5-A172BF6E1227}"/>
              </a:ext>
            </a:extLst>
          </p:cNvPr>
          <p:cNvGrpSpPr/>
          <p:nvPr/>
        </p:nvGrpSpPr>
        <p:grpSpPr>
          <a:xfrm>
            <a:off x="8877300" y="2362200"/>
            <a:ext cx="2286000" cy="3657600"/>
            <a:chOff x="8839200" y="2362200"/>
            <a:chExt cx="2362200" cy="3657600"/>
          </a:xfrm>
        </p:grpSpPr>
        <p:sp>
          <p:nvSpPr>
            <p:cNvPr id="23" name="Rectangle 22"/>
            <p:cNvSpPr/>
            <p:nvPr/>
          </p:nvSpPr>
          <p:spPr>
            <a:xfrm>
              <a:off x="8839200" y="2362200"/>
              <a:ext cx="2362200" cy="36576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27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1651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126C83-B632-4FB4-ABDE-83ADD9A98187}"/>
                </a:ext>
              </a:extLst>
            </p:cNvPr>
            <p:cNvSpPr txBox="1"/>
            <p:nvPr/>
          </p:nvSpPr>
          <p:spPr>
            <a:xfrm flipH="1">
              <a:off x="8839200" y="2639080"/>
              <a:ext cx="231049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 with your text and more</a:t>
              </a:r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33113FD2-F8D5-451B-AEDE-28424361E7BD}"/>
              </a:ext>
            </a:extLst>
          </p:cNvPr>
          <p:cNvSpPr/>
          <p:nvPr/>
        </p:nvSpPr>
        <p:spPr>
          <a:xfrm>
            <a:off x="3657600" y="1648471"/>
            <a:ext cx="2362200" cy="6098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F4641D-3602-4E2E-BEBF-03E327775BF3}"/>
              </a:ext>
            </a:extLst>
          </p:cNvPr>
          <p:cNvSpPr/>
          <p:nvPr/>
        </p:nvSpPr>
        <p:spPr>
          <a:xfrm>
            <a:off x="6248400" y="1661028"/>
            <a:ext cx="2362200" cy="6098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20E4ADE-6B3E-4EA1-B7BB-3ABB6FDCE527}"/>
              </a:ext>
            </a:extLst>
          </p:cNvPr>
          <p:cNvSpPr/>
          <p:nvPr/>
        </p:nvSpPr>
        <p:spPr>
          <a:xfrm>
            <a:off x="8839200" y="1673585"/>
            <a:ext cx="2362200" cy="6098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633CBE1-EEA2-4696-BE43-33810643EA37}"/>
              </a:ext>
            </a:extLst>
          </p:cNvPr>
          <p:cNvSpPr/>
          <p:nvPr/>
        </p:nvSpPr>
        <p:spPr>
          <a:xfrm>
            <a:off x="1066800" y="1635914"/>
            <a:ext cx="2362200" cy="6098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Years Timeline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6800" y="2123420"/>
            <a:ext cx="2362200" cy="1524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99325" y="1653233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3200" cap="all" dirty="0">
                <a:ln w="0"/>
                <a:solidFill>
                  <a:schemeClr val="accent6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Tw Cen MT Condensed Extra Bold" panose="020B0803020202020204" pitchFamily="34" charset="0"/>
              </a:rPr>
              <a:t>Year 1</a:t>
            </a:r>
          </a:p>
        </p:txBody>
      </p:sp>
      <p:sp>
        <p:nvSpPr>
          <p:cNvPr id="8" name="Rectangle 7"/>
          <p:cNvSpPr/>
          <p:nvPr/>
        </p:nvSpPr>
        <p:spPr>
          <a:xfrm>
            <a:off x="3657600" y="2123420"/>
            <a:ext cx="2362200" cy="15240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190125" y="1648471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3200" cap="all" dirty="0">
                <a:ln w="0"/>
                <a:solidFill>
                  <a:schemeClr val="accent3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Tw Cen MT Condensed Extra Bold" panose="020B0803020202020204" pitchFamily="34" charset="0"/>
              </a:rPr>
              <a:t>Year 2</a:t>
            </a:r>
          </a:p>
        </p:txBody>
      </p:sp>
      <p:sp>
        <p:nvSpPr>
          <p:cNvPr id="4" name="Rectangle 3"/>
          <p:cNvSpPr/>
          <p:nvPr/>
        </p:nvSpPr>
        <p:spPr>
          <a:xfrm>
            <a:off x="6248400" y="2123420"/>
            <a:ext cx="2362200" cy="15240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6780925" y="1648471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3200" cap="all" dirty="0">
                <a:ln w="0"/>
                <a:solidFill>
                  <a:schemeClr val="accent5">
                    <a:lumMod val="7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Tw Cen MT Condensed Extra Bold" panose="020B0803020202020204" pitchFamily="34" charset="0"/>
              </a:rPr>
              <a:t>Year 3</a:t>
            </a:r>
          </a:p>
        </p:txBody>
      </p:sp>
      <p:sp>
        <p:nvSpPr>
          <p:cNvPr id="24" name="Rectangle 23"/>
          <p:cNvSpPr/>
          <p:nvPr/>
        </p:nvSpPr>
        <p:spPr>
          <a:xfrm>
            <a:off x="8839200" y="2133600"/>
            <a:ext cx="2362200" cy="1524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9371725" y="1673583"/>
            <a:ext cx="129715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r>
              <a:rPr lang="en-US" sz="3200" cap="all" dirty="0">
                <a:ln w="0"/>
                <a:solidFill>
                  <a:schemeClr val="bg2">
                    <a:lumMod val="25000"/>
                  </a:schemeClr>
                </a:solidFill>
                <a:effectLst>
                  <a:reflection blurRad="12700" stA="50000" endPos="50000" dist="5000" dir="5400000" sy="-100000" rotWithShape="0"/>
                </a:effectLst>
                <a:latin typeface="Tw Cen MT Condensed Extra Bold" panose="020B0803020202020204" pitchFamily="34" charset="0"/>
              </a:rPr>
              <a:t>Year 4</a:t>
            </a:r>
          </a:p>
        </p:txBody>
      </p:sp>
    </p:spTree>
    <p:extLst>
      <p:ext uri="{BB962C8B-B14F-4D97-AF65-F5344CB8AC3E}">
        <p14:creationId xmlns:p14="http://schemas.microsoft.com/office/powerpoint/2010/main" val="124847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#ppt_h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up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Years Timeline</a:t>
            </a:r>
          </a:p>
        </p:txBody>
      </p:sp>
      <p:sp>
        <p:nvSpPr>
          <p:cNvPr id="3" name="Rectangle 2"/>
          <p:cNvSpPr/>
          <p:nvPr/>
        </p:nvSpPr>
        <p:spPr>
          <a:xfrm>
            <a:off x="2097992" y="1887280"/>
            <a:ext cx="1986843" cy="1219199"/>
          </a:xfrm>
          <a:custGeom>
            <a:avLst/>
            <a:gdLst/>
            <a:ahLst/>
            <a:cxnLst/>
            <a:rect l="l" t="t" r="r" b="b"/>
            <a:pathLst>
              <a:path w="1676400" h="1219200">
                <a:moveTo>
                  <a:pt x="0" y="0"/>
                </a:moveTo>
                <a:lnTo>
                  <a:pt x="1676400" y="0"/>
                </a:lnTo>
                <a:lnTo>
                  <a:pt x="1676400" y="914400"/>
                </a:lnTo>
                <a:lnTo>
                  <a:pt x="1409700" y="914400"/>
                </a:lnTo>
                <a:lnTo>
                  <a:pt x="1409700" y="1052621"/>
                </a:lnTo>
                <a:lnTo>
                  <a:pt x="838200" y="1219200"/>
                </a:lnTo>
                <a:lnTo>
                  <a:pt x="266700" y="1052621"/>
                </a:lnTo>
                <a:lnTo>
                  <a:pt x="266700" y="914400"/>
                </a:lnTo>
                <a:lnTo>
                  <a:pt x="0" y="91440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 Condensed Extra Bold" panose="020B0803020202020204" pitchFamily="34" charset="0"/>
            </a:endParaRPr>
          </a:p>
        </p:txBody>
      </p:sp>
      <p:sp>
        <p:nvSpPr>
          <p:cNvPr id="5" name="Rectangle 2"/>
          <p:cNvSpPr/>
          <p:nvPr/>
        </p:nvSpPr>
        <p:spPr>
          <a:xfrm>
            <a:off x="2097992" y="2881426"/>
            <a:ext cx="1986843" cy="1219199"/>
          </a:xfrm>
          <a:custGeom>
            <a:avLst/>
            <a:gdLst/>
            <a:ahLst/>
            <a:cxnLst/>
            <a:rect l="l" t="t" r="r" b="b"/>
            <a:pathLst>
              <a:path w="1986843" h="1219199">
                <a:moveTo>
                  <a:pt x="0" y="0"/>
                </a:moveTo>
                <a:lnTo>
                  <a:pt x="316089" y="0"/>
                </a:lnTo>
                <a:lnTo>
                  <a:pt x="316089" y="62020"/>
                </a:lnTo>
                <a:lnTo>
                  <a:pt x="993422" y="228599"/>
                </a:lnTo>
                <a:lnTo>
                  <a:pt x="1670755" y="62020"/>
                </a:lnTo>
                <a:lnTo>
                  <a:pt x="1670755" y="0"/>
                </a:lnTo>
                <a:lnTo>
                  <a:pt x="1986843" y="0"/>
                </a:lnTo>
                <a:lnTo>
                  <a:pt x="1986843" y="914399"/>
                </a:lnTo>
                <a:lnTo>
                  <a:pt x="1670755" y="914399"/>
                </a:lnTo>
                <a:lnTo>
                  <a:pt x="1670755" y="1052620"/>
                </a:lnTo>
                <a:lnTo>
                  <a:pt x="993422" y="1219199"/>
                </a:lnTo>
                <a:lnTo>
                  <a:pt x="316089" y="1052620"/>
                </a:lnTo>
                <a:lnTo>
                  <a:pt x="316089" y="914399"/>
                </a:lnTo>
                <a:lnTo>
                  <a:pt x="0" y="914399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 Condensed Extra Bold" panose="020B0803020202020204" pitchFamily="34" charset="0"/>
            </a:endParaRPr>
          </a:p>
        </p:txBody>
      </p:sp>
      <p:sp>
        <p:nvSpPr>
          <p:cNvPr id="6" name="Rectangle 2"/>
          <p:cNvSpPr/>
          <p:nvPr/>
        </p:nvSpPr>
        <p:spPr>
          <a:xfrm>
            <a:off x="2097992" y="3886201"/>
            <a:ext cx="1986843" cy="1219199"/>
          </a:xfrm>
          <a:custGeom>
            <a:avLst/>
            <a:gdLst/>
            <a:ahLst/>
            <a:cxnLst/>
            <a:rect l="l" t="t" r="r" b="b"/>
            <a:pathLst>
              <a:path w="1986843" h="1219199">
                <a:moveTo>
                  <a:pt x="0" y="0"/>
                </a:moveTo>
                <a:lnTo>
                  <a:pt x="316089" y="0"/>
                </a:lnTo>
                <a:lnTo>
                  <a:pt x="316089" y="62020"/>
                </a:lnTo>
                <a:lnTo>
                  <a:pt x="993422" y="228599"/>
                </a:lnTo>
                <a:lnTo>
                  <a:pt x="1670755" y="62020"/>
                </a:lnTo>
                <a:lnTo>
                  <a:pt x="1670755" y="0"/>
                </a:lnTo>
                <a:lnTo>
                  <a:pt x="1986843" y="0"/>
                </a:lnTo>
                <a:lnTo>
                  <a:pt x="1986843" y="914399"/>
                </a:lnTo>
                <a:lnTo>
                  <a:pt x="1670755" y="914399"/>
                </a:lnTo>
                <a:lnTo>
                  <a:pt x="1670755" y="1052620"/>
                </a:lnTo>
                <a:lnTo>
                  <a:pt x="993422" y="1219199"/>
                </a:lnTo>
                <a:lnTo>
                  <a:pt x="316089" y="1052620"/>
                </a:lnTo>
                <a:lnTo>
                  <a:pt x="316089" y="914399"/>
                </a:lnTo>
                <a:lnTo>
                  <a:pt x="0" y="914399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 Condensed Extra Bold" panose="020B0803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97991" y="4883891"/>
            <a:ext cx="1986844" cy="914400"/>
          </a:xfrm>
          <a:custGeom>
            <a:avLst/>
            <a:gdLst/>
            <a:ahLst/>
            <a:cxnLst/>
            <a:rect l="l" t="t" r="r" b="b"/>
            <a:pathLst>
              <a:path w="1986844" h="914400">
                <a:moveTo>
                  <a:pt x="0" y="0"/>
                </a:moveTo>
                <a:lnTo>
                  <a:pt x="316089" y="0"/>
                </a:lnTo>
                <a:lnTo>
                  <a:pt x="316089" y="69107"/>
                </a:lnTo>
                <a:lnTo>
                  <a:pt x="993422" y="235686"/>
                </a:lnTo>
                <a:lnTo>
                  <a:pt x="1670755" y="69107"/>
                </a:lnTo>
                <a:lnTo>
                  <a:pt x="1670755" y="0"/>
                </a:lnTo>
                <a:lnTo>
                  <a:pt x="1986844" y="0"/>
                </a:lnTo>
                <a:lnTo>
                  <a:pt x="1986844" y="914400"/>
                </a:lnTo>
                <a:lnTo>
                  <a:pt x="0" y="914400"/>
                </a:lnTo>
                <a:close/>
              </a:path>
            </a:pathLst>
          </a:custGeom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Tw Cen MT Condensed Extra Bold" panose="020B080302020202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6508D56-B4B6-41C0-8F57-D6B706BD81C3}"/>
              </a:ext>
            </a:extLst>
          </p:cNvPr>
          <p:cNvGrpSpPr/>
          <p:nvPr/>
        </p:nvGrpSpPr>
        <p:grpSpPr>
          <a:xfrm>
            <a:off x="4084834" y="1822193"/>
            <a:ext cx="3468793" cy="849415"/>
            <a:chOff x="4084834" y="1822193"/>
            <a:chExt cx="3468793" cy="849415"/>
          </a:xfrm>
        </p:grpSpPr>
        <p:sp>
          <p:nvSpPr>
            <p:cNvPr id="8" name="TextBox 7"/>
            <p:cNvSpPr txBox="1"/>
            <p:nvPr/>
          </p:nvSpPr>
          <p:spPr>
            <a:xfrm>
              <a:off x="4638372" y="1822193"/>
              <a:ext cx="2915255" cy="849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 own</a:t>
              </a:r>
            </a:p>
          </p:txBody>
        </p:sp>
        <p:cxnSp>
          <p:nvCxnSpPr>
            <p:cNvPr id="16" name="Straight Connector 15"/>
            <p:cNvCxnSpPr>
              <a:cxnSpLocks/>
              <a:endCxn id="8" idx="1"/>
            </p:cNvCxnSpPr>
            <p:nvPr/>
          </p:nvCxnSpPr>
          <p:spPr>
            <a:xfrm>
              <a:off x="4084834" y="2246901"/>
              <a:ext cx="553538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4638372" y="1842346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2535812" y="2049376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535812" y="3148203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535812" y="4191000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535812" y="5069775"/>
            <a:ext cx="11112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79620F-6C01-4D98-A621-E9D552C2C499}"/>
              </a:ext>
            </a:extLst>
          </p:cNvPr>
          <p:cNvGrpSpPr/>
          <p:nvPr/>
        </p:nvGrpSpPr>
        <p:grpSpPr>
          <a:xfrm>
            <a:off x="4084836" y="2976410"/>
            <a:ext cx="4068229" cy="849415"/>
            <a:chOff x="4084836" y="2976410"/>
            <a:chExt cx="4068229" cy="849415"/>
          </a:xfrm>
        </p:grpSpPr>
        <p:cxnSp>
          <p:nvCxnSpPr>
            <p:cNvPr id="19" name="Straight Connector 18"/>
            <p:cNvCxnSpPr>
              <a:cxnSpLocks/>
            </p:cNvCxnSpPr>
            <p:nvPr/>
          </p:nvCxnSpPr>
          <p:spPr>
            <a:xfrm flipV="1">
              <a:off x="4084836" y="3394502"/>
              <a:ext cx="1128173" cy="1323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225409" y="3003179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BF7B8F-768D-4122-8527-3F03963C3A73}"/>
                </a:ext>
              </a:extLst>
            </p:cNvPr>
            <p:cNvSpPr txBox="1"/>
            <p:nvPr/>
          </p:nvSpPr>
          <p:spPr>
            <a:xfrm>
              <a:off x="5237810" y="2976410"/>
              <a:ext cx="2915255" cy="849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 own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C67A5F5-17C0-4915-970C-0795C7A71C53}"/>
              </a:ext>
            </a:extLst>
          </p:cNvPr>
          <p:cNvGrpSpPr/>
          <p:nvPr/>
        </p:nvGrpSpPr>
        <p:grpSpPr>
          <a:xfrm>
            <a:off x="4084836" y="3991490"/>
            <a:ext cx="4959279" cy="849415"/>
            <a:chOff x="4084836" y="3991490"/>
            <a:chExt cx="4959279" cy="849415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084836" y="4328280"/>
              <a:ext cx="202630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119999" y="3991490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96334C-D6C6-43C0-8194-4B103FF848D5}"/>
                </a:ext>
              </a:extLst>
            </p:cNvPr>
            <p:cNvSpPr txBox="1"/>
            <p:nvPr/>
          </p:nvSpPr>
          <p:spPr>
            <a:xfrm>
              <a:off x="6128860" y="3991490"/>
              <a:ext cx="2915255" cy="849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 own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682AF8F-C7C3-45A3-9D00-0EC549197A01}"/>
              </a:ext>
            </a:extLst>
          </p:cNvPr>
          <p:cNvGrpSpPr/>
          <p:nvPr/>
        </p:nvGrpSpPr>
        <p:grpSpPr>
          <a:xfrm>
            <a:off x="4084834" y="4974931"/>
            <a:ext cx="5848867" cy="849415"/>
            <a:chOff x="4084834" y="4974931"/>
            <a:chExt cx="5848867" cy="849415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4084834" y="5397795"/>
              <a:ext cx="2924434" cy="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7009269" y="4993240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BC5D467-E069-458D-B446-9AA3C89C81F0}"/>
                </a:ext>
              </a:extLst>
            </p:cNvPr>
            <p:cNvSpPr txBox="1"/>
            <p:nvPr/>
          </p:nvSpPr>
          <p:spPr>
            <a:xfrm>
              <a:off x="7018446" y="4974931"/>
              <a:ext cx="2915255" cy="8494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 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7866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7"/>
          <p:cNvGrpSpPr/>
          <p:nvPr/>
        </p:nvGrpSpPr>
        <p:grpSpPr>
          <a:xfrm>
            <a:off x="3903352" y="2088848"/>
            <a:ext cx="1484046" cy="1241439"/>
            <a:chOff x="2478975" y="1928286"/>
            <a:chExt cx="1484046" cy="1241439"/>
          </a:xfrm>
        </p:grpSpPr>
        <p:pic>
          <p:nvPicPr>
            <p:cNvPr id="8" name="Picture 7" descr="traffic-cone-1024x1280.jpg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2769476" y="1928286"/>
              <a:ext cx="811924" cy="1121229"/>
            </a:xfrm>
            <a:prstGeom prst="rect">
              <a:avLst/>
            </a:prstGeom>
          </p:spPr>
        </p:pic>
        <p:sp>
          <p:nvSpPr>
            <p:cNvPr id="16" name="Ellipse 142"/>
            <p:cNvSpPr/>
            <p:nvPr/>
          </p:nvSpPr>
          <p:spPr bwMode="auto">
            <a:xfrm>
              <a:off x="2478975" y="2788725"/>
              <a:ext cx="1484046" cy="381000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prstClr val="black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</p:grpSp>
      <p:sp>
        <p:nvSpPr>
          <p:cNvPr id="11" name="Freeform 10"/>
          <p:cNvSpPr/>
          <p:nvPr/>
        </p:nvSpPr>
        <p:spPr>
          <a:xfrm>
            <a:off x="3352800" y="1239913"/>
            <a:ext cx="3657600" cy="4766441"/>
          </a:xfrm>
          <a:custGeom>
            <a:avLst/>
            <a:gdLst>
              <a:gd name="connsiteX0" fmla="*/ 394138 w 3042745"/>
              <a:gd name="connsiteY0" fmla="*/ 4461641 h 4461641"/>
              <a:gd name="connsiteX1" fmla="*/ 1040524 w 3042745"/>
              <a:gd name="connsiteY1" fmla="*/ 4083269 h 4461641"/>
              <a:gd name="connsiteX2" fmla="*/ 141890 w 3042745"/>
              <a:gd name="connsiteY2" fmla="*/ 2758966 h 4461641"/>
              <a:gd name="connsiteX3" fmla="*/ 1891862 w 3042745"/>
              <a:gd name="connsiteY3" fmla="*/ 1876097 h 4461641"/>
              <a:gd name="connsiteX4" fmla="*/ 1292773 w 3042745"/>
              <a:gd name="connsiteY4" fmla="*/ 756745 h 4461641"/>
              <a:gd name="connsiteX5" fmla="*/ 3042745 w 3042745"/>
              <a:gd name="connsiteY5" fmla="*/ 0 h 44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2745" h="4461641">
                <a:moveTo>
                  <a:pt x="394138" y="4461641"/>
                </a:moveTo>
                <a:cubicBezTo>
                  <a:pt x="738351" y="4414344"/>
                  <a:pt x="1082565" y="4367048"/>
                  <a:pt x="1040524" y="4083269"/>
                </a:cubicBezTo>
                <a:cubicBezTo>
                  <a:pt x="998483" y="3799490"/>
                  <a:pt x="0" y="3126828"/>
                  <a:pt x="141890" y="2758966"/>
                </a:cubicBezTo>
                <a:cubicBezTo>
                  <a:pt x="283780" y="2391104"/>
                  <a:pt x="1700048" y="2209800"/>
                  <a:pt x="1891862" y="1876097"/>
                </a:cubicBezTo>
                <a:cubicBezTo>
                  <a:pt x="2083676" y="1542394"/>
                  <a:pt x="1100959" y="1069428"/>
                  <a:pt x="1292773" y="756745"/>
                </a:cubicBezTo>
                <a:cubicBezTo>
                  <a:pt x="1484587" y="444062"/>
                  <a:pt x="2263666" y="222031"/>
                  <a:pt x="3042745" y="0"/>
                </a:cubicBezTo>
              </a:path>
            </a:pathLst>
          </a:custGeom>
          <a:ln w="76200">
            <a:solidFill>
              <a:schemeClr val="tx1"/>
            </a:solidFill>
            <a:tailEnd type="triangle"/>
          </a:ln>
          <a:scene3d>
            <a:camera prst="perspectiveRelaxed" fov="7200000"/>
            <a:lightRig rig="threePt" dir="t"/>
          </a:scene3d>
          <a:sp3d extrusionH="190500">
            <a:bevelT prst="convex"/>
            <a:extrusionClr>
              <a:schemeClr val="bg2">
                <a:lumMod val="50000"/>
              </a:schemeClr>
            </a:extrusion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 b="1" dirty="0">
              <a:solidFill>
                <a:prstClr val="black"/>
              </a:solidFill>
              <a:latin typeface="Calibri" pitchFamily="34" charset="0"/>
            </a:endParaRPr>
          </a:p>
        </p:txBody>
      </p:sp>
      <p:grpSp>
        <p:nvGrpSpPr>
          <p:cNvPr id="3" name="Group 55"/>
          <p:cNvGrpSpPr/>
          <p:nvPr/>
        </p:nvGrpSpPr>
        <p:grpSpPr>
          <a:xfrm>
            <a:off x="1066800" y="3741962"/>
            <a:ext cx="3614200" cy="2709025"/>
            <a:chOff x="-457200" y="3581400"/>
            <a:chExt cx="3614200" cy="2709025"/>
          </a:xfrm>
        </p:grpSpPr>
        <p:pic>
          <p:nvPicPr>
            <p:cNvPr id="6" name="Picture 5" descr="traffic-cone-1024x1280.jpg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260131" y="3581400"/>
              <a:ext cx="1765738" cy="2438400"/>
            </a:xfrm>
            <a:prstGeom prst="rect">
              <a:avLst/>
            </a:prstGeom>
          </p:spPr>
        </p:pic>
        <p:sp>
          <p:nvSpPr>
            <p:cNvPr id="14" name="Ellipse 142"/>
            <p:cNvSpPr/>
            <p:nvPr/>
          </p:nvSpPr>
          <p:spPr bwMode="auto">
            <a:xfrm>
              <a:off x="-457200" y="5486400"/>
              <a:ext cx="3614200" cy="804025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srgbClr val="FFFFFF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4" name="Group 50"/>
          <p:cNvGrpSpPr/>
          <p:nvPr/>
        </p:nvGrpSpPr>
        <p:grpSpPr>
          <a:xfrm>
            <a:off x="3048000" y="5577965"/>
            <a:ext cx="6222411" cy="422372"/>
            <a:chOff x="1524000" y="5417404"/>
            <a:chExt cx="6222411" cy="422372"/>
          </a:xfrm>
        </p:grpSpPr>
        <p:cxnSp>
          <p:nvCxnSpPr>
            <p:cNvPr id="21" name="Straight Connector 20"/>
            <p:cNvCxnSpPr>
              <a:cxnSpLocks/>
            </p:cNvCxnSpPr>
            <p:nvPr/>
          </p:nvCxnSpPr>
          <p:spPr>
            <a:xfrm>
              <a:off x="1524000" y="5417404"/>
              <a:ext cx="574099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481777" y="5439666"/>
              <a:ext cx="4264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 pitchFamily="34" charset="0"/>
                </a:rPr>
                <a:t>You can replace this sample text</a:t>
              </a:r>
              <a:endParaRPr lang="en-US" sz="2000" dirty="0">
                <a:solidFill>
                  <a:srgbClr val="C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51"/>
          <p:cNvGrpSpPr/>
          <p:nvPr/>
        </p:nvGrpSpPr>
        <p:grpSpPr>
          <a:xfrm>
            <a:off x="4372984" y="4345318"/>
            <a:ext cx="4974438" cy="400110"/>
            <a:chOff x="3266582" y="4191517"/>
            <a:chExt cx="4974438" cy="400110"/>
          </a:xfrm>
        </p:grpSpPr>
        <p:cxnSp>
          <p:nvCxnSpPr>
            <p:cNvPr id="27" name="Straight Connector 26"/>
            <p:cNvCxnSpPr>
              <a:cxnSpLocks/>
            </p:cNvCxnSpPr>
            <p:nvPr/>
          </p:nvCxnSpPr>
          <p:spPr>
            <a:xfrm>
              <a:off x="3266582" y="4208264"/>
              <a:ext cx="45527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083189" y="4191517"/>
              <a:ext cx="41578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 pitchFamily="34" charset="0"/>
                </a:rPr>
                <a:t>You can replace this sample text</a:t>
              </a:r>
              <a:endParaRPr lang="en-US" sz="2000" dirty="0">
                <a:solidFill>
                  <a:srgbClr val="C00000"/>
                </a:solidFill>
                <a:latin typeface="Calibri" pitchFamily="34" charset="0"/>
              </a:endParaRPr>
            </a:p>
          </p:txBody>
        </p:sp>
      </p:grpSp>
      <p:grpSp>
        <p:nvGrpSpPr>
          <p:cNvPr id="10" name="Group 52"/>
          <p:cNvGrpSpPr/>
          <p:nvPr/>
        </p:nvGrpSpPr>
        <p:grpSpPr>
          <a:xfrm>
            <a:off x="4876800" y="3202873"/>
            <a:ext cx="5922647" cy="428987"/>
            <a:chOff x="3352800" y="3124200"/>
            <a:chExt cx="5922647" cy="428987"/>
          </a:xfrm>
        </p:grpSpPr>
        <p:sp>
          <p:nvSpPr>
            <p:cNvPr id="34" name="TextBox 33"/>
            <p:cNvSpPr txBox="1"/>
            <p:nvPr/>
          </p:nvSpPr>
          <p:spPr>
            <a:xfrm>
              <a:off x="4988298" y="3153077"/>
              <a:ext cx="42871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 pitchFamily="34" charset="0"/>
                </a:rPr>
                <a:t>You can replace this sample text</a:t>
              </a:r>
              <a:endParaRPr lang="en-US" sz="2000" dirty="0">
                <a:solidFill>
                  <a:srgbClr val="C00000"/>
                </a:solidFill>
                <a:latin typeface="Calibri" pitchFamily="34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3352800" y="3124200"/>
              <a:ext cx="5410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49"/>
          <p:cNvGrpSpPr/>
          <p:nvPr/>
        </p:nvGrpSpPr>
        <p:grpSpPr>
          <a:xfrm>
            <a:off x="5925836" y="1276977"/>
            <a:ext cx="1384610" cy="1438483"/>
            <a:chOff x="4495800" y="1143000"/>
            <a:chExt cx="1026847" cy="1066800"/>
          </a:xfrm>
        </p:grpSpPr>
        <p:grpSp>
          <p:nvGrpSpPr>
            <p:cNvPr id="19" name="Group 18"/>
            <p:cNvGrpSpPr/>
            <p:nvPr/>
          </p:nvGrpSpPr>
          <p:grpSpPr>
            <a:xfrm>
              <a:off x="4495800" y="1143000"/>
              <a:ext cx="1026847" cy="1066800"/>
              <a:chOff x="4764353" y="1447800"/>
              <a:chExt cx="1026847" cy="1066800"/>
            </a:xfrm>
          </p:grpSpPr>
          <p:sp>
            <p:nvSpPr>
              <p:cNvPr id="13" name="Ellipse 142"/>
              <p:cNvSpPr/>
              <p:nvPr/>
            </p:nvSpPr>
            <p:spPr bwMode="auto">
              <a:xfrm>
                <a:off x="4764353" y="2286001"/>
                <a:ext cx="1026847" cy="22859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b="1">
                  <a:solidFill>
                    <a:srgbClr val="FFFFFF"/>
                  </a:solidFill>
                  <a:latin typeface="Calibri" pitchFamily="34" charset="0"/>
                  <a:ea typeface="ＭＳ Ｐゴシック" pitchFamily="-111" charset="-128"/>
                </a:endParaRPr>
              </a:p>
            </p:txBody>
          </p:sp>
          <p:pic>
            <p:nvPicPr>
              <p:cNvPr id="18" name="Picture 6" descr="D:\Some example templates\Useful vectors 1\PNG\Untitled-1.png"/>
              <p:cNvPicPr>
                <a:picLocks noChangeAspect="1" noChangeArrowheads="1"/>
              </p:cNvPicPr>
              <p:nvPr/>
            </p:nvPicPr>
            <p:blipFill>
              <a:blip r:embed="rId6" cstate="email"/>
              <a:srcRect/>
              <a:stretch>
                <a:fillRect/>
              </a:stretch>
            </p:blipFill>
            <p:spPr bwMode="auto">
              <a:xfrm>
                <a:off x="4800600" y="1447800"/>
                <a:ext cx="990600" cy="990600"/>
              </a:xfrm>
              <a:prstGeom prst="rect">
                <a:avLst/>
              </a:prstGeom>
              <a:noFill/>
            </p:spPr>
          </p:pic>
        </p:grpSp>
        <p:sp>
          <p:nvSpPr>
            <p:cNvPr id="45" name="TextBox 44"/>
            <p:cNvSpPr txBox="1"/>
            <p:nvPr/>
          </p:nvSpPr>
          <p:spPr>
            <a:xfrm>
              <a:off x="4687488" y="1443335"/>
              <a:ext cx="669206" cy="388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800" dirty="0">
                  <a:solidFill>
                    <a:prstClr val="white"/>
                  </a:solidFill>
                  <a:latin typeface="Tw Cen MT Condensed Extra Bold" panose="020B0803020202020204" pitchFamily="34" charset="0"/>
                </a:rPr>
                <a:t>GOAL</a:t>
              </a:r>
            </a:p>
          </p:txBody>
        </p:sp>
      </p:grpSp>
      <p:grpSp>
        <p:nvGrpSpPr>
          <p:cNvPr id="20" name="Group 53"/>
          <p:cNvGrpSpPr/>
          <p:nvPr/>
        </p:nvGrpSpPr>
        <p:grpSpPr>
          <a:xfrm>
            <a:off x="5715000" y="2134321"/>
            <a:ext cx="5074812" cy="400110"/>
            <a:chOff x="4191000" y="1973759"/>
            <a:chExt cx="5074812" cy="400110"/>
          </a:xfrm>
        </p:grpSpPr>
        <p:cxnSp>
          <p:nvCxnSpPr>
            <p:cNvPr id="36" name="Straight Connector 35"/>
            <p:cNvCxnSpPr>
              <a:cxnSpLocks/>
            </p:cNvCxnSpPr>
            <p:nvPr/>
          </p:nvCxnSpPr>
          <p:spPr>
            <a:xfrm flipV="1">
              <a:off x="4191000" y="1988403"/>
              <a:ext cx="5074812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5643569" y="1973759"/>
              <a:ext cx="36222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prstClr val="black"/>
                  </a:solidFill>
                  <a:latin typeface="Calibri" pitchFamily="34" charset="0"/>
                </a:rPr>
                <a:t>You can replace this sample text</a:t>
              </a:r>
              <a:endParaRPr lang="en-US" sz="2000" dirty="0">
                <a:solidFill>
                  <a:srgbClr val="C00000"/>
                </a:solidFill>
                <a:latin typeface="Calibri" pitchFamily="34" charset="0"/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101747" y="2786898"/>
            <a:ext cx="112889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TOUGH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PATH</a:t>
            </a:r>
          </a:p>
        </p:txBody>
      </p:sp>
      <p:grpSp>
        <p:nvGrpSpPr>
          <p:cNvPr id="22" name="Group 56"/>
          <p:cNvGrpSpPr/>
          <p:nvPr/>
        </p:nvGrpSpPr>
        <p:grpSpPr>
          <a:xfrm>
            <a:off x="2895600" y="3144451"/>
            <a:ext cx="2895600" cy="1664310"/>
            <a:chOff x="1066800" y="3046954"/>
            <a:chExt cx="2895600" cy="1664310"/>
          </a:xfrm>
        </p:grpSpPr>
        <p:pic>
          <p:nvPicPr>
            <p:cNvPr id="7" name="Picture 6" descr="traffic-cone-1024x1280.jpg"/>
            <p:cNvPicPr>
              <a:picLocks noChangeAspect="1"/>
            </p:cNvPicPr>
            <p:nvPr/>
          </p:nvPicPr>
          <p:blipFill>
            <a:blip r:embed="rId7" cstate="email"/>
            <a:stretch>
              <a:fillRect/>
            </a:stretch>
          </p:blipFill>
          <p:spPr>
            <a:xfrm>
              <a:off x="1782107" y="3046954"/>
              <a:ext cx="1070093" cy="1477748"/>
            </a:xfrm>
            <a:prstGeom prst="rect">
              <a:avLst/>
            </a:prstGeom>
          </p:spPr>
        </p:pic>
        <p:sp>
          <p:nvSpPr>
            <p:cNvPr id="15" name="Ellipse 142"/>
            <p:cNvSpPr/>
            <p:nvPr/>
          </p:nvSpPr>
          <p:spPr bwMode="auto">
            <a:xfrm>
              <a:off x="1066800" y="4101664"/>
              <a:ext cx="2895600" cy="609600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 dirty="0">
                <a:solidFill>
                  <a:srgbClr val="FFFFFF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23" name="Group 58"/>
          <p:cNvGrpSpPr/>
          <p:nvPr/>
        </p:nvGrpSpPr>
        <p:grpSpPr>
          <a:xfrm>
            <a:off x="5105400" y="2123546"/>
            <a:ext cx="1219200" cy="987041"/>
            <a:chOff x="3581400" y="1962984"/>
            <a:chExt cx="1219200" cy="987041"/>
          </a:xfrm>
        </p:grpSpPr>
        <p:pic>
          <p:nvPicPr>
            <p:cNvPr id="9" name="Picture 8" descr="traffic-cone-1024x1280.jpg"/>
            <p:cNvPicPr>
              <a:picLocks noChangeAspect="1"/>
            </p:cNvPicPr>
            <p:nvPr/>
          </p:nvPicPr>
          <p:blipFill>
            <a:blip r:embed="rId8" cstate="email"/>
            <a:stretch>
              <a:fillRect/>
            </a:stretch>
          </p:blipFill>
          <p:spPr>
            <a:xfrm>
              <a:off x="3899023" y="1962984"/>
              <a:ext cx="675341" cy="932615"/>
            </a:xfrm>
            <a:prstGeom prst="rect">
              <a:avLst/>
            </a:prstGeom>
          </p:spPr>
        </p:pic>
        <p:sp>
          <p:nvSpPr>
            <p:cNvPr id="17" name="Ellipse 142"/>
            <p:cNvSpPr/>
            <p:nvPr/>
          </p:nvSpPr>
          <p:spPr bwMode="auto">
            <a:xfrm>
              <a:off x="3581400" y="2754998"/>
              <a:ext cx="1219200" cy="195027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b="1">
                <a:solidFill>
                  <a:prstClr val="black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</p:grp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Barriers to Goal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4088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5" presetClass="emph" presetSubtype="0" repeatCount="5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1" dur="1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5" grpId="0"/>
      <p:bldP spid="55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/>
          <p:cNvSpPr/>
          <p:nvPr/>
        </p:nvSpPr>
        <p:spPr>
          <a:xfrm>
            <a:off x="0" y="4343400"/>
            <a:ext cx="12192000" cy="25146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Bridge Diagram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10800" y="2362200"/>
            <a:ext cx="304800" cy="3505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</a:gra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flood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752600" y="2514600"/>
            <a:ext cx="304800" cy="3505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</a:gra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flood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05000" y="2895600"/>
            <a:ext cx="8382000" cy="22098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0" scaled="1"/>
            <a:tileRect/>
          </a:gradFill>
          <a:ln>
            <a:noFill/>
          </a:ln>
          <a:scene3d>
            <a:camera prst="perspectiveRelaxed">
              <a:rot lat="17973603" lon="0" rev="0"/>
            </a:camera>
            <a:lightRig rig="balanced" dir="t"/>
          </a:scene3d>
          <a:sp3d extrusionH="222250">
            <a:bevelT w="139700" h="139700" prst="divot"/>
            <a:extrusionClr>
              <a:schemeClr val="bg1">
                <a:lumMod val="6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65006" y="2394465"/>
            <a:ext cx="941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FROM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0515600" y="2211561"/>
            <a:ext cx="4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prstClr val="black"/>
                </a:solidFill>
                <a:latin typeface="Tw Cen MT Condensed Extra Bold" panose="020B0803020202020204" pitchFamily="34" charset="0"/>
              </a:rPr>
              <a:t>TO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067560" y="2020301"/>
            <a:ext cx="1905000" cy="2475499"/>
            <a:chOff x="381000" y="2020301"/>
            <a:chExt cx="1905000" cy="2475499"/>
          </a:xfrm>
        </p:grpSpPr>
        <p:sp>
          <p:nvSpPr>
            <p:cNvPr id="57" name="TextBox 56"/>
            <p:cNvSpPr txBox="1"/>
            <p:nvPr/>
          </p:nvSpPr>
          <p:spPr>
            <a:xfrm>
              <a:off x="431800" y="2020301"/>
              <a:ext cx="18034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  <p:sp>
          <p:nvSpPr>
            <p:cNvPr id="61" name="Ellipse 98"/>
            <p:cNvSpPr/>
            <p:nvPr/>
          </p:nvSpPr>
          <p:spPr bwMode="auto">
            <a:xfrm>
              <a:off x="381000" y="3991846"/>
              <a:ext cx="1905000" cy="503954"/>
            </a:xfrm>
            <a:prstGeom prst="ellipse">
              <a:avLst/>
            </a:prstGeom>
            <a:gradFill flip="none" rotWithShape="1">
              <a:gsLst>
                <a:gs pos="100000">
                  <a:srgbClr val="636363">
                    <a:alpha val="0"/>
                  </a:srgbClr>
                </a:gs>
                <a:gs pos="1800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37" name="Group 13"/>
            <p:cNvGrpSpPr/>
            <p:nvPr/>
          </p:nvGrpSpPr>
          <p:grpSpPr>
            <a:xfrm>
              <a:off x="728832" y="3013934"/>
              <a:ext cx="1196684" cy="1225831"/>
              <a:chOff x="41108" y="4222840"/>
              <a:chExt cx="1143167" cy="1119186"/>
            </a:xfrm>
          </p:grpSpPr>
          <p:sp>
            <p:nvSpPr>
              <p:cNvPr id="38" name="Oval 68"/>
              <p:cNvSpPr>
                <a:spLocks noChangeArrowheads="1"/>
              </p:cNvSpPr>
              <p:nvPr/>
            </p:nvSpPr>
            <p:spPr bwMode="auto">
              <a:xfrm>
                <a:off x="131924" y="4290263"/>
                <a:ext cx="1051336" cy="1051763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Oval 69"/>
              <p:cNvSpPr>
                <a:spLocks noChangeArrowheads="1"/>
              </p:cNvSpPr>
              <p:nvPr/>
            </p:nvSpPr>
            <p:spPr bwMode="auto">
              <a:xfrm>
                <a:off x="136998" y="4275049"/>
                <a:ext cx="1047277" cy="104770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Oval 70"/>
              <p:cNvSpPr>
                <a:spLocks noChangeArrowheads="1"/>
              </p:cNvSpPr>
              <p:nvPr/>
            </p:nvSpPr>
            <p:spPr bwMode="auto">
              <a:xfrm>
                <a:off x="41108" y="4222840"/>
                <a:ext cx="1095987" cy="1095375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Oval 71"/>
              <p:cNvSpPr>
                <a:spLocks noChangeArrowheads="1"/>
              </p:cNvSpPr>
              <p:nvPr/>
            </p:nvSpPr>
            <p:spPr bwMode="auto">
              <a:xfrm>
                <a:off x="262834" y="4333875"/>
                <a:ext cx="438395" cy="4381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6" name="Group 65"/>
          <p:cNvGrpSpPr/>
          <p:nvPr/>
        </p:nvGrpSpPr>
        <p:grpSpPr>
          <a:xfrm>
            <a:off x="4124960" y="1985583"/>
            <a:ext cx="2028931" cy="2510217"/>
            <a:chOff x="2438400" y="1985583"/>
            <a:chExt cx="2028931" cy="2510217"/>
          </a:xfrm>
        </p:grpSpPr>
        <p:sp>
          <p:nvSpPr>
            <p:cNvPr id="58" name="TextBox 57"/>
            <p:cNvSpPr txBox="1"/>
            <p:nvPr/>
          </p:nvSpPr>
          <p:spPr>
            <a:xfrm>
              <a:off x="2562331" y="1985583"/>
              <a:ext cx="1905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  <p:sp>
          <p:nvSpPr>
            <p:cNvPr id="62" name="Ellipse 98"/>
            <p:cNvSpPr/>
            <p:nvPr/>
          </p:nvSpPr>
          <p:spPr bwMode="auto">
            <a:xfrm>
              <a:off x="2438400" y="3991846"/>
              <a:ext cx="1905000" cy="503954"/>
            </a:xfrm>
            <a:prstGeom prst="ellipse">
              <a:avLst/>
            </a:prstGeom>
            <a:gradFill flip="none" rotWithShape="1">
              <a:gsLst>
                <a:gs pos="100000">
                  <a:srgbClr val="BDBDBD">
                    <a:alpha val="0"/>
                  </a:srgbClr>
                </a:gs>
                <a:gs pos="1500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42" name="Group 13"/>
            <p:cNvGrpSpPr/>
            <p:nvPr/>
          </p:nvGrpSpPr>
          <p:grpSpPr>
            <a:xfrm>
              <a:off x="2789219" y="2960146"/>
              <a:ext cx="1147296" cy="1279620"/>
              <a:chOff x="92490" y="4173731"/>
              <a:chExt cx="1095987" cy="1168295"/>
            </a:xfrm>
          </p:grpSpPr>
          <p:sp>
            <p:nvSpPr>
              <p:cNvPr id="43" name="Oval 68"/>
              <p:cNvSpPr>
                <a:spLocks noChangeArrowheads="1"/>
              </p:cNvSpPr>
              <p:nvPr/>
            </p:nvSpPr>
            <p:spPr bwMode="auto">
              <a:xfrm>
                <a:off x="131924" y="4290263"/>
                <a:ext cx="1051336" cy="1051763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Oval 69"/>
              <p:cNvSpPr>
                <a:spLocks noChangeArrowheads="1"/>
              </p:cNvSpPr>
              <p:nvPr/>
            </p:nvSpPr>
            <p:spPr bwMode="auto">
              <a:xfrm>
                <a:off x="136998" y="4275049"/>
                <a:ext cx="1047277" cy="104770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Oval 70"/>
              <p:cNvSpPr>
                <a:spLocks noChangeArrowheads="1"/>
              </p:cNvSpPr>
              <p:nvPr/>
            </p:nvSpPr>
            <p:spPr bwMode="auto">
              <a:xfrm>
                <a:off x="92490" y="4173731"/>
                <a:ext cx="1095987" cy="1095375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Oval 71"/>
              <p:cNvSpPr>
                <a:spLocks noChangeArrowheads="1"/>
              </p:cNvSpPr>
              <p:nvPr/>
            </p:nvSpPr>
            <p:spPr bwMode="auto">
              <a:xfrm>
                <a:off x="262834" y="4333875"/>
                <a:ext cx="438395" cy="4381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7" name="Group 66"/>
          <p:cNvGrpSpPr/>
          <p:nvPr/>
        </p:nvGrpSpPr>
        <p:grpSpPr>
          <a:xfrm>
            <a:off x="6124623" y="1985582"/>
            <a:ext cx="2008713" cy="2498603"/>
            <a:chOff x="4438063" y="1985582"/>
            <a:chExt cx="2008713" cy="2498603"/>
          </a:xfrm>
        </p:grpSpPr>
        <p:sp>
          <p:nvSpPr>
            <p:cNvPr id="59" name="TextBox 58"/>
            <p:cNvSpPr txBox="1"/>
            <p:nvPr/>
          </p:nvSpPr>
          <p:spPr>
            <a:xfrm>
              <a:off x="4541776" y="1985582"/>
              <a:ext cx="1905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  <p:sp>
          <p:nvSpPr>
            <p:cNvPr id="63" name="Ellipse 98"/>
            <p:cNvSpPr/>
            <p:nvPr/>
          </p:nvSpPr>
          <p:spPr bwMode="auto">
            <a:xfrm>
              <a:off x="4438063" y="3980231"/>
              <a:ext cx="1905000" cy="503954"/>
            </a:xfrm>
            <a:prstGeom prst="ellipse">
              <a:avLst/>
            </a:prstGeom>
            <a:gradFill flip="none" rotWithShape="1">
              <a:gsLst>
                <a:gs pos="100000">
                  <a:srgbClr val="AFAFAF">
                    <a:alpha val="0"/>
                  </a:srgbClr>
                </a:gs>
                <a:gs pos="2600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47" name="Group 13"/>
            <p:cNvGrpSpPr/>
            <p:nvPr/>
          </p:nvGrpSpPr>
          <p:grpSpPr>
            <a:xfrm>
              <a:off x="4763548" y="3024692"/>
              <a:ext cx="1175168" cy="1215073"/>
              <a:chOff x="61662" y="4232662"/>
              <a:chExt cx="1122613" cy="1109364"/>
            </a:xfrm>
          </p:grpSpPr>
          <p:sp>
            <p:nvSpPr>
              <p:cNvPr id="48" name="Oval 68"/>
              <p:cNvSpPr>
                <a:spLocks noChangeArrowheads="1"/>
              </p:cNvSpPr>
              <p:nvPr/>
            </p:nvSpPr>
            <p:spPr bwMode="auto">
              <a:xfrm>
                <a:off x="131924" y="4290263"/>
                <a:ext cx="1051336" cy="1051763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Oval 69"/>
              <p:cNvSpPr>
                <a:spLocks noChangeArrowheads="1"/>
              </p:cNvSpPr>
              <p:nvPr/>
            </p:nvSpPr>
            <p:spPr bwMode="auto">
              <a:xfrm>
                <a:off x="136998" y="4275049"/>
                <a:ext cx="1047277" cy="104770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Oval 70"/>
              <p:cNvSpPr>
                <a:spLocks noChangeArrowheads="1"/>
              </p:cNvSpPr>
              <p:nvPr/>
            </p:nvSpPr>
            <p:spPr bwMode="auto">
              <a:xfrm>
                <a:off x="61662" y="4232662"/>
                <a:ext cx="1095987" cy="1095375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Oval 71"/>
              <p:cNvSpPr>
                <a:spLocks noChangeArrowheads="1"/>
              </p:cNvSpPr>
              <p:nvPr/>
            </p:nvSpPr>
            <p:spPr bwMode="auto">
              <a:xfrm>
                <a:off x="262834" y="4333875"/>
                <a:ext cx="438395" cy="4381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8" name="Group 67"/>
          <p:cNvGrpSpPr/>
          <p:nvPr/>
        </p:nvGrpSpPr>
        <p:grpSpPr>
          <a:xfrm>
            <a:off x="8120354" y="2007989"/>
            <a:ext cx="2024406" cy="2487811"/>
            <a:chOff x="6433794" y="2007989"/>
            <a:chExt cx="2024406" cy="2487811"/>
          </a:xfrm>
        </p:grpSpPr>
        <p:sp>
          <p:nvSpPr>
            <p:cNvPr id="60" name="TextBox 59"/>
            <p:cNvSpPr txBox="1"/>
            <p:nvPr/>
          </p:nvSpPr>
          <p:spPr>
            <a:xfrm>
              <a:off x="6433794" y="2007989"/>
              <a:ext cx="1905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prstClr val="black"/>
                  </a:solidFill>
                </a:rPr>
                <a:t>You can replace this text with yours</a:t>
              </a:r>
            </a:p>
          </p:txBody>
        </p:sp>
        <p:sp>
          <p:nvSpPr>
            <p:cNvPr id="64" name="Ellipse 98"/>
            <p:cNvSpPr/>
            <p:nvPr/>
          </p:nvSpPr>
          <p:spPr bwMode="auto">
            <a:xfrm>
              <a:off x="6553200" y="3991846"/>
              <a:ext cx="1905000" cy="503954"/>
            </a:xfrm>
            <a:prstGeom prst="ellipse">
              <a:avLst/>
            </a:prstGeom>
            <a:gradFill flip="none" rotWithShape="1">
              <a:gsLst>
                <a:gs pos="100000">
                  <a:srgbClr val="505050">
                    <a:alpha val="0"/>
                  </a:srgbClr>
                </a:gs>
                <a:gs pos="1200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>
                <a:solidFill>
                  <a:srgbClr val="FFFFFF"/>
                </a:solidFill>
                <a:ea typeface="ＭＳ Ｐゴシック" pitchFamily="-111" charset="-128"/>
              </a:endParaRPr>
            </a:p>
          </p:txBody>
        </p:sp>
        <p:grpSp>
          <p:nvGrpSpPr>
            <p:cNvPr id="52" name="Group 13"/>
            <p:cNvGrpSpPr/>
            <p:nvPr/>
          </p:nvGrpSpPr>
          <p:grpSpPr>
            <a:xfrm>
              <a:off x="6759390" y="2981663"/>
              <a:ext cx="1185926" cy="1258104"/>
              <a:chOff x="51385" y="4193375"/>
              <a:chExt cx="1132890" cy="1148651"/>
            </a:xfrm>
          </p:grpSpPr>
          <p:sp>
            <p:nvSpPr>
              <p:cNvPr id="53" name="Oval 68"/>
              <p:cNvSpPr>
                <a:spLocks noChangeArrowheads="1"/>
              </p:cNvSpPr>
              <p:nvPr/>
            </p:nvSpPr>
            <p:spPr bwMode="auto">
              <a:xfrm>
                <a:off x="131924" y="4290263"/>
                <a:ext cx="1051336" cy="1051763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Oval 69"/>
              <p:cNvSpPr>
                <a:spLocks noChangeArrowheads="1"/>
              </p:cNvSpPr>
              <p:nvPr/>
            </p:nvSpPr>
            <p:spPr bwMode="auto">
              <a:xfrm>
                <a:off x="136998" y="4275049"/>
                <a:ext cx="1047277" cy="104770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Oval 70"/>
              <p:cNvSpPr>
                <a:spLocks noChangeArrowheads="1"/>
              </p:cNvSpPr>
              <p:nvPr/>
            </p:nvSpPr>
            <p:spPr bwMode="auto">
              <a:xfrm>
                <a:off x="51385" y="4193375"/>
                <a:ext cx="1095987" cy="1095375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Oval 71"/>
              <p:cNvSpPr>
                <a:spLocks noChangeArrowheads="1"/>
              </p:cNvSpPr>
              <p:nvPr/>
            </p:nvSpPr>
            <p:spPr bwMode="auto">
              <a:xfrm>
                <a:off x="262834" y="4333875"/>
                <a:ext cx="438395" cy="4381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sz="2000" dirty="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808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ktangel 59"/>
          <p:cNvSpPr>
            <a:spLocks noChangeArrowheads="1"/>
          </p:cNvSpPr>
          <p:nvPr/>
        </p:nvSpPr>
        <p:spPr bwMode="auto">
          <a:xfrm rot="10800000" flipV="1">
            <a:off x="0" y="-40617"/>
            <a:ext cx="12192000" cy="4038599"/>
          </a:xfrm>
          <a:prstGeom prst="rect">
            <a:avLst/>
          </a:prstGeom>
          <a:gradFill rotWithShape="1">
            <a:gsLst>
              <a:gs pos="0">
                <a:srgbClr val="F3F3F3"/>
              </a:gs>
              <a:gs pos="0">
                <a:srgbClr val="F3F3F3"/>
              </a:gs>
              <a:gs pos="0">
                <a:srgbClr val="F3F3F3"/>
              </a:gs>
              <a:gs pos="48000">
                <a:srgbClr val="F3F3F3"/>
              </a:gs>
              <a:gs pos="69000">
                <a:srgbClr val="F3F3F3"/>
              </a:gs>
              <a:gs pos="100000">
                <a:srgbClr val="BFBFBF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2" name="Freeform 3"/>
          <p:cNvSpPr>
            <a:spLocks noEditPoints="1"/>
          </p:cNvSpPr>
          <p:nvPr/>
        </p:nvSpPr>
        <p:spPr bwMode="gray">
          <a:xfrm>
            <a:off x="1834387" y="685800"/>
            <a:ext cx="7895302" cy="5897696"/>
          </a:xfrm>
          <a:custGeom>
            <a:avLst/>
            <a:gdLst/>
            <a:ahLst/>
            <a:cxnLst>
              <a:cxn ang="0">
                <a:pos x="1092" y="50"/>
              </a:cxn>
              <a:cxn ang="0">
                <a:pos x="822" y="168"/>
              </a:cxn>
              <a:cxn ang="0">
                <a:pos x="594" y="300"/>
              </a:cxn>
              <a:cxn ang="0">
                <a:pos x="406" y="446"/>
              </a:cxn>
              <a:cxn ang="0">
                <a:pos x="254" y="604"/>
              </a:cxn>
              <a:cxn ang="0">
                <a:pos x="140" y="772"/>
              </a:cxn>
              <a:cxn ang="0">
                <a:pos x="60" y="944"/>
              </a:cxn>
              <a:cxn ang="0">
                <a:pos x="14" y="1122"/>
              </a:cxn>
              <a:cxn ang="0">
                <a:pos x="0" y="1300"/>
              </a:cxn>
              <a:cxn ang="0">
                <a:pos x="18" y="1476"/>
              </a:cxn>
              <a:cxn ang="0">
                <a:pos x="64" y="1650"/>
              </a:cxn>
              <a:cxn ang="0">
                <a:pos x="138" y="1818"/>
              </a:cxn>
              <a:cxn ang="0">
                <a:pos x="238" y="1978"/>
              </a:cxn>
              <a:cxn ang="0">
                <a:pos x="364" y="2126"/>
              </a:cxn>
              <a:cxn ang="0">
                <a:pos x="512" y="2262"/>
              </a:cxn>
              <a:cxn ang="0">
                <a:pos x="684" y="2382"/>
              </a:cxn>
              <a:cxn ang="0">
                <a:pos x="874" y="2484"/>
              </a:cxn>
              <a:cxn ang="0">
                <a:pos x="1086" y="2564"/>
              </a:cxn>
              <a:cxn ang="0">
                <a:pos x="1314" y="2622"/>
              </a:cxn>
              <a:cxn ang="0">
                <a:pos x="1558" y="2654"/>
              </a:cxn>
              <a:cxn ang="0">
                <a:pos x="1818" y="2658"/>
              </a:cxn>
              <a:cxn ang="0">
                <a:pos x="2090" y="2632"/>
              </a:cxn>
              <a:cxn ang="0">
                <a:pos x="2374" y="2574"/>
              </a:cxn>
              <a:cxn ang="0">
                <a:pos x="2544" y="2912"/>
              </a:cxn>
              <a:cxn ang="0">
                <a:pos x="1868" y="1552"/>
              </a:cxn>
              <a:cxn ang="0">
                <a:pos x="1956" y="1914"/>
              </a:cxn>
              <a:cxn ang="0">
                <a:pos x="1788" y="1936"/>
              </a:cxn>
              <a:cxn ang="0">
                <a:pos x="1616" y="1934"/>
              </a:cxn>
              <a:cxn ang="0">
                <a:pos x="1442" y="1912"/>
              </a:cxn>
              <a:cxn ang="0">
                <a:pos x="1272" y="1872"/>
              </a:cxn>
              <a:cxn ang="0">
                <a:pos x="1108" y="1812"/>
              </a:cxn>
              <a:cxn ang="0">
                <a:pos x="952" y="1736"/>
              </a:cxn>
              <a:cxn ang="0">
                <a:pos x="810" y="1646"/>
              </a:cxn>
              <a:cxn ang="0">
                <a:pos x="684" y="1542"/>
              </a:cxn>
              <a:cxn ang="0">
                <a:pos x="578" y="1428"/>
              </a:cxn>
              <a:cxn ang="0">
                <a:pos x="494" y="1304"/>
              </a:cxn>
              <a:cxn ang="0">
                <a:pos x="438" y="1170"/>
              </a:cxn>
              <a:cxn ang="0">
                <a:pos x="410" y="1032"/>
              </a:cxn>
              <a:cxn ang="0">
                <a:pos x="416" y="888"/>
              </a:cxn>
              <a:cxn ang="0">
                <a:pos x="460" y="742"/>
              </a:cxn>
              <a:cxn ang="0">
                <a:pos x="544" y="592"/>
              </a:cxn>
              <a:cxn ang="0">
                <a:pos x="670" y="444"/>
              </a:cxn>
              <a:cxn ang="0">
                <a:pos x="844" y="298"/>
              </a:cxn>
              <a:cxn ang="0">
                <a:pos x="1070" y="154"/>
              </a:cxn>
              <a:cxn ang="0">
                <a:pos x="1348" y="16"/>
              </a:cxn>
              <a:cxn ang="0">
                <a:pos x="1244" y="0"/>
              </a:cxn>
              <a:cxn ang="0">
                <a:pos x="2820" y="1934"/>
              </a:cxn>
              <a:cxn ang="0">
                <a:pos x="2820" y="1934"/>
              </a:cxn>
            </a:cxnLst>
            <a:rect l="0" t="0" r="r" b="b"/>
            <a:pathLst>
              <a:path w="2820" h="2912">
                <a:moveTo>
                  <a:pt x="1244" y="0"/>
                </a:moveTo>
                <a:lnTo>
                  <a:pt x="1092" y="50"/>
                </a:lnTo>
                <a:lnTo>
                  <a:pt x="952" y="106"/>
                </a:lnTo>
                <a:lnTo>
                  <a:pt x="822" y="168"/>
                </a:lnTo>
                <a:lnTo>
                  <a:pt x="704" y="232"/>
                </a:lnTo>
                <a:lnTo>
                  <a:pt x="594" y="300"/>
                </a:lnTo>
                <a:lnTo>
                  <a:pt x="494" y="372"/>
                </a:lnTo>
                <a:lnTo>
                  <a:pt x="406" y="446"/>
                </a:lnTo>
                <a:lnTo>
                  <a:pt x="324" y="524"/>
                </a:lnTo>
                <a:lnTo>
                  <a:pt x="254" y="604"/>
                </a:lnTo>
                <a:lnTo>
                  <a:pt x="192" y="686"/>
                </a:lnTo>
                <a:lnTo>
                  <a:pt x="140" y="772"/>
                </a:lnTo>
                <a:lnTo>
                  <a:pt x="96" y="856"/>
                </a:lnTo>
                <a:lnTo>
                  <a:pt x="60" y="944"/>
                </a:lnTo>
                <a:lnTo>
                  <a:pt x="32" y="1032"/>
                </a:lnTo>
                <a:lnTo>
                  <a:pt x="14" y="1122"/>
                </a:lnTo>
                <a:lnTo>
                  <a:pt x="2" y="1210"/>
                </a:lnTo>
                <a:lnTo>
                  <a:pt x="0" y="1300"/>
                </a:lnTo>
                <a:lnTo>
                  <a:pt x="4" y="1388"/>
                </a:lnTo>
                <a:lnTo>
                  <a:pt x="18" y="1476"/>
                </a:lnTo>
                <a:lnTo>
                  <a:pt x="36" y="1564"/>
                </a:lnTo>
                <a:lnTo>
                  <a:pt x="64" y="1650"/>
                </a:lnTo>
                <a:lnTo>
                  <a:pt x="96" y="1736"/>
                </a:lnTo>
                <a:lnTo>
                  <a:pt x="138" y="1818"/>
                </a:lnTo>
                <a:lnTo>
                  <a:pt x="184" y="1900"/>
                </a:lnTo>
                <a:lnTo>
                  <a:pt x="238" y="1978"/>
                </a:lnTo>
                <a:lnTo>
                  <a:pt x="298" y="2054"/>
                </a:lnTo>
                <a:lnTo>
                  <a:pt x="364" y="2126"/>
                </a:lnTo>
                <a:lnTo>
                  <a:pt x="434" y="2196"/>
                </a:lnTo>
                <a:lnTo>
                  <a:pt x="512" y="2262"/>
                </a:lnTo>
                <a:lnTo>
                  <a:pt x="596" y="2324"/>
                </a:lnTo>
                <a:lnTo>
                  <a:pt x="684" y="2382"/>
                </a:lnTo>
                <a:lnTo>
                  <a:pt x="776" y="2436"/>
                </a:lnTo>
                <a:lnTo>
                  <a:pt x="874" y="2484"/>
                </a:lnTo>
                <a:lnTo>
                  <a:pt x="978" y="2526"/>
                </a:lnTo>
                <a:lnTo>
                  <a:pt x="1086" y="2564"/>
                </a:lnTo>
                <a:lnTo>
                  <a:pt x="1198" y="2596"/>
                </a:lnTo>
                <a:lnTo>
                  <a:pt x="1314" y="2622"/>
                </a:lnTo>
                <a:lnTo>
                  <a:pt x="1434" y="2642"/>
                </a:lnTo>
                <a:lnTo>
                  <a:pt x="1558" y="2654"/>
                </a:lnTo>
                <a:lnTo>
                  <a:pt x="1686" y="2660"/>
                </a:lnTo>
                <a:lnTo>
                  <a:pt x="1818" y="2658"/>
                </a:lnTo>
                <a:lnTo>
                  <a:pt x="1952" y="2650"/>
                </a:lnTo>
                <a:lnTo>
                  <a:pt x="2090" y="2632"/>
                </a:lnTo>
                <a:lnTo>
                  <a:pt x="2230" y="2608"/>
                </a:lnTo>
                <a:lnTo>
                  <a:pt x="2374" y="2574"/>
                </a:lnTo>
                <a:lnTo>
                  <a:pt x="2542" y="2912"/>
                </a:lnTo>
                <a:lnTo>
                  <a:pt x="2544" y="2912"/>
                </a:lnTo>
                <a:lnTo>
                  <a:pt x="2820" y="1934"/>
                </a:lnTo>
                <a:lnTo>
                  <a:pt x="1868" y="1552"/>
                </a:lnTo>
                <a:lnTo>
                  <a:pt x="2036" y="1894"/>
                </a:lnTo>
                <a:lnTo>
                  <a:pt x="1956" y="1914"/>
                </a:lnTo>
                <a:lnTo>
                  <a:pt x="1872" y="1928"/>
                </a:lnTo>
                <a:lnTo>
                  <a:pt x="1788" y="1936"/>
                </a:lnTo>
                <a:lnTo>
                  <a:pt x="1702" y="1938"/>
                </a:lnTo>
                <a:lnTo>
                  <a:pt x="1616" y="1934"/>
                </a:lnTo>
                <a:lnTo>
                  <a:pt x="1528" y="1926"/>
                </a:lnTo>
                <a:lnTo>
                  <a:pt x="1442" y="1912"/>
                </a:lnTo>
                <a:lnTo>
                  <a:pt x="1356" y="1894"/>
                </a:lnTo>
                <a:lnTo>
                  <a:pt x="1272" y="1872"/>
                </a:lnTo>
                <a:lnTo>
                  <a:pt x="1188" y="1844"/>
                </a:lnTo>
                <a:lnTo>
                  <a:pt x="1108" y="1812"/>
                </a:lnTo>
                <a:lnTo>
                  <a:pt x="1028" y="1776"/>
                </a:lnTo>
                <a:lnTo>
                  <a:pt x="952" y="1736"/>
                </a:lnTo>
                <a:lnTo>
                  <a:pt x="880" y="1692"/>
                </a:lnTo>
                <a:lnTo>
                  <a:pt x="810" y="1646"/>
                </a:lnTo>
                <a:lnTo>
                  <a:pt x="744" y="1596"/>
                </a:lnTo>
                <a:lnTo>
                  <a:pt x="684" y="1542"/>
                </a:lnTo>
                <a:lnTo>
                  <a:pt x="628" y="1486"/>
                </a:lnTo>
                <a:lnTo>
                  <a:pt x="578" y="1428"/>
                </a:lnTo>
                <a:lnTo>
                  <a:pt x="532" y="1366"/>
                </a:lnTo>
                <a:lnTo>
                  <a:pt x="494" y="1304"/>
                </a:lnTo>
                <a:lnTo>
                  <a:pt x="462" y="1238"/>
                </a:lnTo>
                <a:lnTo>
                  <a:pt x="438" y="1170"/>
                </a:lnTo>
                <a:lnTo>
                  <a:pt x="420" y="1102"/>
                </a:lnTo>
                <a:lnTo>
                  <a:pt x="410" y="1032"/>
                </a:lnTo>
                <a:lnTo>
                  <a:pt x="410" y="960"/>
                </a:lnTo>
                <a:lnTo>
                  <a:pt x="416" y="888"/>
                </a:lnTo>
                <a:lnTo>
                  <a:pt x="434" y="816"/>
                </a:lnTo>
                <a:lnTo>
                  <a:pt x="460" y="742"/>
                </a:lnTo>
                <a:lnTo>
                  <a:pt x="496" y="668"/>
                </a:lnTo>
                <a:lnTo>
                  <a:pt x="544" y="592"/>
                </a:lnTo>
                <a:lnTo>
                  <a:pt x="602" y="518"/>
                </a:lnTo>
                <a:lnTo>
                  <a:pt x="670" y="444"/>
                </a:lnTo>
                <a:lnTo>
                  <a:pt x="752" y="370"/>
                </a:lnTo>
                <a:lnTo>
                  <a:pt x="844" y="298"/>
                </a:lnTo>
                <a:lnTo>
                  <a:pt x="950" y="226"/>
                </a:lnTo>
                <a:lnTo>
                  <a:pt x="1070" y="154"/>
                </a:lnTo>
                <a:lnTo>
                  <a:pt x="1202" y="84"/>
                </a:lnTo>
                <a:lnTo>
                  <a:pt x="1348" y="16"/>
                </a:lnTo>
                <a:lnTo>
                  <a:pt x="1244" y="0"/>
                </a:lnTo>
                <a:lnTo>
                  <a:pt x="1244" y="0"/>
                </a:lnTo>
                <a:lnTo>
                  <a:pt x="1244" y="0"/>
                </a:lnTo>
                <a:close/>
                <a:moveTo>
                  <a:pt x="2820" y="1934"/>
                </a:moveTo>
                <a:lnTo>
                  <a:pt x="2820" y="1934"/>
                </a:lnTo>
                <a:lnTo>
                  <a:pt x="2820" y="1934"/>
                </a:lnTo>
                <a:close/>
              </a:path>
            </a:pathLst>
          </a:custGeom>
          <a:gradFill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0"/>
          </a:gradFill>
          <a:ln w="0">
            <a:noFill/>
            <a:prstDash val="solid"/>
            <a:round/>
            <a:headEnd/>
            <a:tailEnd/>
          </a:ln>
          <a:effectLst>
            <a:outerShdw blurRad="266700" dist="1460500" dir="6360000" sx="91000" sy="91000" rotWithShape="0">
              <a:prstClr val="black">
                <a:alpha val="31000"/>
              </a:prstClr>
            </a:outerShdw>
          </a:effectLst>
          <a:scene3d>
            <a:camera prst="isometricOffAxis1Top">
              <a:rot lat="17631396" lon="20225593" rev="1613221"/>
            </a:camera>
            <a:lightRig rig="twoPt" dir="t">
              <a:rot lat="0" lon="0" rev="0"/>
            </a:lightRig>
          </a:scene3d>
          <a:sp3d extrusionH="254000" prstMaterial="dkEdge">
            <a:extrusionClr>
              <a:schemeClr val="bg2">
                <a:lumMod val="75000"/>
              </a:schemeClr>
            </a:extrusionClr>
          </a:sp3d>
        </p:spPr>
        <p:txBody>
          <a:bodyPr/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3" name="Group 64"/>
          <p:cNvGrpSpPr/>
          <p:nvPr/>
        </p:nvGrpSpPr>
        <p:grpSpPr>
          <a:xfrm>
            <a:off x="3745708" y="1250913"/>
            <a:ext cx="1905000" cy="1473420"/>
            <a:chOff x="1752600" y="2196880"/>
            <a:chExt cx="1905000" cy="1473420"/>
          </a:xfrm>
        </p:grpSpPr>
        <p:grpSp>
          <p:nvGrpSpPr>
            <p:cNvPr id="7" name="Group 39"/>
            <p:cNvGrpSpPr/>
            <p:nvPr/>
          </p:nvGrpSpPr>
          <p:grpSpPr>
            <a:xfrm>
              <a:off x="1752600" y="2196880"/>
              <a:ext cx="1905000" cy="1232120"/>
              <a:chOff x="3581400" y="1664274"/>
              <a:chExt cx="1905000" cy="1232120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 rot="5400000">
                <a:off x="4152900" y="2514600"/>
                <a:ext cx="762000" cy="1588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3581400" y="2137230"/>
                <a:ext cx="1905000" cy="1588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3781445" y="1664274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Milestone 1</a:t>
                </a:r>
              </a:p>
            </p:txBody>
          </p:sp>
        </p:grpSp>
        <p:grpSp>
          <p:nvGrpSpPr>
            <p:cNvPr id="8" name="Gruppe 137"/>
            <p:cNvGrpSpPr>
              <a:grpSpLocks/>
            </p:cNvGrpSpPr>
            <p:nvPr/>
          </p:nvGrpSpPr>
          <p:grpSpPr bwMode="auto">
            <a:xfrm>
              <a:off x="2343179" y="2968625"/>
              <a:ext cx="660032" cy="701675"/>
              <a:chOff x="446755" y="2942955"/>
              <a:chExt cx="917695" cy="950041"/>
            </a:xfrm>
          </p:grpSpPr>
          <p:sp>
            <p:nvSpPr>
              <p:cNvPr id="4" name="Ellipse 138"/>
              <p:cNvSpPr/>
              <p:nvPr/>
            </p:nvSpPr>
            <p:spPr bwMode="auto">
              <a:xfrm>
                <a:off x="446755" y="3783168"/>
                <a:ext cx="917695" cy="109828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rgbClr val="FFFFFF"/>
                  </a:solidFill>
                  <a:latin typeface="Calibri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5" name="Ellipse 139"/>
              <p:cNvSpPr>
                <a:spLocks noChangeArrowheads="1"/>
              </p:cNvSpPr>
              <p:nvPr/>
            </p:nvSpPr>
            <p:spPr bwMode="auto">
              <a:xfrm>
                <a:off x="473201" y="2942955"/>
                <a:ext cx="889955" cy="866643"/>
              </a:xfrm>
              <a:prstGeom prst="ellipse">
                <a:avLst/>
              </a:prstGeom>
              <a:gradFill rotWithShape="1">
                <a:gsLst>
                  <a:gs pos="0">
                    <a:srgbClr val="FFC000"/>
                  </a:gs>
                  <a:gs pos="70000">
                    <a:srgbClr val="FFFF00"/>
                  </a:gs>
                  <a:gs pos="100000">
                    <a:srgbClr val="FFFF00"/>
                  </a:gs>
                </a:gsLst>
                <a:lin ang="5400000" scaled="1"/>
              </a:gradFill>
              <a:ln w="3175">
                <a:solidFill>
                  <a:srgbClr val="FFCC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indent="-342900" algn="ctr">
                  <a:buFont typeface="Calibri" charset="0"/>
                  <a:buAutoNum type="arabicPeriod"/>
                </a:pPr>
                <a:endParaRPr lang="en-US" sz="1600">
                  <a:solidFill>
                    <a:srgbClr val="000000"/>
                  </a:solidFill>
                  <a:latin typeface="Calibri" pitchFamily="34" charset="0"/>
                  <a:ea typeface="ＭＳ Ｐゴシック" pitchFamily="34" charset="-128"/>
                </a:endParaRPr>
              </a:p>
            </p:txBody>
          </p:sp>
          <p:sp>
            <p:nvSpPr>
              <p:cNvPr id="6" name="Ellipse 140"/>
              <p:cNvSpPr>
                <a:spLocks noChangeArrowheads="1"/>
              </p:cNvSpPr>
              <p:nvPr/>
            </p:nvSpPr>
            <p:spPr bwMode="auto">
              <a:xfrm>
                <a:off x="589896" y="2966013"/>
                <a:ext cx="698636" cy="516471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indent="-342900" algn="ctr">
                  <a:buFont typeface="Calibri" charset="0"/>
                  <a:buAutoNum type="arabicPeriod"/>
                </a:pPr>
                <a:endParaRPr lang="en-US" sz="2000">
                  <a:solidFill>
                    <a:srgbClr val="FFFFFF"/>
                  </a:solidFill>
                  <a:latin typeface="Calibri" pitchFamily="34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30" name="TextBox 29"/>
          <p:cNvSpPr txBox="1"/>
          <p:nvPr/>
        </p:nvSpPr>
        <p:spPr>
          <a:xfrm>
            <a:off x="5245669" y="2509544"/>
            <a:ext cx="1108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Tw Cen MT Condensed Extra Bold" panose="020B0803020202020204" pitchFamily="34" charset="0"/>
              </a:rPr>
              <a:t>START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925611" y="3213453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w Cen MT Condensed Extra Bold" panose="020B0803020202020204" pitchFamily="34" charset="0"/>
              </a:rPr>
              <a:t>NOW</a:t>
            </a:r>
          </a:p>
        </p:txBody>
      </p:sp>
      <p:grpSp>
        <p:nvGrpSpPr>
          <p:cNvPr id="9" name="Group 71"/>
          <p:cNvGrpSpPr/>
          <p:nvPr/>
        </p:nvGrpSpPr>
        <p:grpSpPr>
          <a:xfrm>
            <a:off x="7072413" y="2902217"/>
            <a:ext cx="1905000" cy="3259880"/>
            <a:chOff x="5638800" y="3429000"/>
            <a:chExt cx="1905000" cy="3259880"/>
          </a:xfrm>
        </p:grpSpPr>
        <p:cxnSp>
          <p:nvCxnSpPr>
            <p:cNvPr id="70" name="Straight Connector 69"/>
            <p:cNvCxnSpPr/>
            <p:nvPr/>
          </p:nvCxnSpPr>
          <p:spPr>
            <a:xfrm rot="5400000">
              <a:off x="5601494" y="5295106"/>
              <a:ext cx="19050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45"/>
            <p:cNvGrpSpPr/>
            <p:nvPr/>
          </p:nvGrpSpPr>
          <p:grpSpPr>
            <a:xfrm>
              <a:off x="6019799" y="3429000"/>
              <a:ext cx="1188720" cy="1277938"/>
              <a:chOff x="6019799" y="3429000"/>
              <a:chExt cx="1188720" cy="1277938"/>
            </a:xfrm>
          </p:grpSpPr>
          <p:sp>
            <p:nvSpPr>
              <p:cNvPr id="26" name="Ellipse 98"/>
              <p:cNvSpPr/>
              <p:nvPr/>
            </p:nvSpPr>
            <p:spPr bwMode="auto">
              <a:xfrm>
                <a:off x="6085749" y="4478812"/>
                <a:ext cx="965766" cy="228126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rgbClr val="FFFFFF"/>
                  </a:solidFill>
                  <a:latin typeface="Calibri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7" name="Ellipse 99"/>
              <p:cNvSpPr/>
              <p:nvPr/>
            </p:nvSpPr>
            <p:spPr bwMode="auto">
              <a:xfrm>
                <a:off x="6019799" y="3429000"/>
                <a:ext cx="1188720" cy="11887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100000">
                    <a:schemeClr val="accent3">
                      <a:lumMod val="75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chemeClr val="accent3">
                    <a:lumMod val="50000"/>
                  </a:schemeClr>
                </a:solidFill>
                <a:prstDash val="solid"/>
              </a:ln>
              <a:effectLst>
                <a:innerShdw blurRad="190500" dist="114300" dir="5640000">
                  <a:srgbClr val="000000">
                    <a:alpha val="37000"/>
                  </a:srgbClr>
                </a:inn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sz="2000">
                  <a:solidFill>
                    <a:srgbClr val="FFFFFF"/>
                  </a:solidFill>
                  <a:latin typeface="Calibri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28" name="Ellipse 100"/>
              <p:cNvSpPr>
                <a:spLocks noChangeArrowheads="1"/>
              </p:cNvSpPr>
              <p:nvPr/>
            </p:nvSpPr>
            <p:spPr bwMode="auto">
              <a:xfrm>
                <a:off x="6164230" y="3466769"/>
                <a:ext cx="792064" cy="627153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76999"/>
                    </a:srgbClr>
                  </a:gs>
                  <a:gs pos="100000">
                    <a:srgbClr val="8EB4E3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 lang="en-US" sz="2000">
                  <a:solidFill>
                    <a:srgbClr val="FFFFFF"/>
                  </a:solidFill>
                  <a:latin typeface="Calibri" pitchFamily="34" charset="0"/>
                  <a:ea typeface="ＭＳ Ｐゴシック" pitchFamily="34" charset="-128"/>
                </a:endParaRPr>
              </a:p>
            </p:txBody>
          </p:sp>
        </p:grpSp>
        <p:grpSp>
          <p:nvGrpSpPr>
            <p:cNvPr id="11" name="Group 64"/>
            <p:cNvGrpSpPr/>
            <p:nvPr/>
          </p:nvGrpSpPr>
          <p:grpSpPr>
            <a:xfrm>
              <a:off x="5638800" y="6227215"/>
              <a:ext cx="1905000" cy="461665"/>
              <a:chOff x="3048000" y="6227215"/>
              <a:chExt cx="1905000" cy="461665"/>
            </a:xfrm>
          </p:grpSpPr>
          <p:cxnSp>
            <p:nvCxnSpPr>
              <p:cNvPr id="66" name="Straight Connector 65"/>
              <p:cNvCxnSpPr/>
              <p:nvPr/>
            </p:nvCxnSpPr>
            <p:spPr>
              <a:xfrm>
                <a:off x="3048000" y="6248400"/>
                <a:ext cx="1905000" cy="1588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198816" y="6227215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Milestone 4</a:t>
                </a:r>
              </a:p>
            </p:txBody>
          </p:sp>
        </p:grpSp>
      </p:grpSp>
      <p:grpSp>
        <p:nvGrpSpPr>
          <p:cNvPr id="12" name="Group 68"/>
          <p:cNvGrpSpPr/>
          <p:nvPr/>
        </p:nvGrpSpPr>
        <p:grpSpPr>
          <a:xfrm>
            <a:off x="3959714" y="3344383"/>
            <a:ext cx="1905000" cy="2900066"/>
            <a:chOff x="3048000" y="3809999"/>
            <a:chExt cx="1905000" cy="2900066"/>
          </a:xfrm>
        </p:grpSpPr>
        <p:cxnSp>
          <p:nvCxnSpPr>
            <p:cNvPr id="63" name="Straight Connector 62"/>
            <p:cNvCxnSpPr/>
            <p:nvPr/>
          </p:nvCxnSpPr>
          <p:spPr>
            <a:xfrm rot="5400000">
              <a:off x="3086100" y="5448300"/>
              <a:ext cx="16002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63"/>
            <p:cNvGrpSpPr/>
            <p:nvPr/>
          </p:nvGrpSpPr>
          <p:grpSpPr>
            <a:xfrm>
              <a:off x="3048000" y="6248400"/>
              <a:ext cx="1905000" cy="461665"/>
              <a:chOff x="3048000" y="6248400"/>
              <a:chExt cx="1905000" cy="461665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>
                <a:off x="3048000" y="6248400"/>
                <a:ext cx="1905000" cy="1588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TextBox 53"/>
              <p:cNvSpPr txBox="1"/>
              <p:nvPr/>
            </p:nvSpPr>
            <p:spPr>
              <a:xfrm>
                <a:off x="3200400" y="6248400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Milestone 3</a:t>
                </a:r>
              </a:p>
            </p:txBody>
          </p:sp>
        </p:grpSp>
        <p:grpSp>
          <p:nvGrpSpPr>
            <p:cNvPr id="14" name="Group 46"/>
            <p:cNvGrpSpPr/>
            <p:nvPr/>
          </p:nvGrpSpPr>
          <p:grpSpPr>
            <a:xfrm>
              <a:off x="3397250" y="3809999"/>
              <a:ext cx="1097280" cy="1173163"/>
              <a:chOff x="3397250" y="3809999"/>
              <a:chExt cx="1097280" cy="1173163"/>
            </a:xfrm>
          </p:grpSpPr>
          <p:sp>
            <p:nvSpPr>
              <p:cNvPr id="40" name="Ellipse 300"/>
              <p:cNvSpPr/>
              <p:nvPr/>
            </p:nvSpPr>
            <p:spPr bwMode="auto">
              <a:xfrm>
                <a:off x="3457691" y="4784775"/>
                <a:ext cx="907838" cy="198387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2000" noProof="1">
                  <a:solidFill>
                    <a:srgbClr val="FFFFFF"/>
                  </a:solidFill>
                  <a:latin typeface="Calibri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44" name="Ellipse 301"/>
              <p:cNvSpPr/>
              <p:nvPr/>
            </p:nvSpPr>
            <p:spPr bwMode="auto">
              <a:xfrm>
                <a:off x="3397250" y="3809999"/>
                <a:ext cx="1097280" cy="1097280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2">
                      <a:lumMod val="50000"/>
                    </a:schemeClr>
                  </a:gs>
                  <a:gs pos="0">
                    <a:schemeClr val="accent2">
                      <a:lumMod val="60000"/>
                      <a:lumOff val="4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chemeClr val="accent2">
                    <a:lumMod val="50000"/>
                  </a:schemeClr>
                </a:solidFill>
                <a:prstDash val="solid"/>
              </a:ln>
              <a:effectLst>
                <a:innerShdw blurRad="269875" dist="114300" dir="5640000">
                  <a:srgbClr val="000000">
                    <a:alpha val="13000"/>
                  </a:srgbClr>
                </a:innerShdw>
              </a:effectLst>
            </p:spPr>
            <p:txBody>
              <a:bodyPr anchor="ctr"/>
              <a:lstStyle/>
              <a:p>
                <a:pPr marL="342900" indent="-342900" algn="ctr">
                  <a:buFont typeface="Calibri" pitchFamily="-111" charset="0"/>
                  <a:buAutoNum type="arabicPeriod"/>
                  <a:defRPr/>
                </a:pPr>
                <a:endParaRPr lang="en-US" sz="2000" noProof="1">
                  <a:solidFill>
                    <a:srgbClr val="FFFFFF"/>
                  </a:solidFill>
                  <a:latin typeface="Calibri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45" name="Ellipse 302"/>
              <p:cNvSpPr>
                <a:spLocks noChangeArrowheads="1"/>
              </p:cNvSpPr>
              <p:nvPr/>
            </p:nvSpPr>
            <p:spPr bwMode="auto">
              <a:xfrm>
                <a:off x="3522662" y="3835400"/>
                <a:ext cx="749300" cy="552450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indent="-342900" algn="ctr">
                  <a:buFont typeface="Calibri" charset="0"/>
                  <a:buAutoNum type="arabicPeriod"/>
                </a:pPr>
                <a:endParaRPr lang="en-US" sz="2000" noProof="1">
                  <a:solidFill>
                    <a:srgbClr val="FFFFFF"/>
                  </a:solidFill>
                  <a:latin typeface="Calibri" pitchFamily="34" charset="0"/>
                  <a:ea typeface="ＭＳ Ｐゴシック" pitchFamily="34" charset="-128"/>
                </a:endParaRPr>
              </a:p>
            </p:txBody>
          </p:sp>
        </p:grpSp>
      </p:grpSp>
      <p:grpSp>
        <p:nvGrpSpPr>
          <p:cNvPr id="15" name="Group 67"/>
          <p:cNvGrpSpPr/>
          <p:nvPr/>
        </p:nvGrpSpPr>
        <p:grpSpPr>
          <a:xfrm>
            <a:off x="1539773" y="1178770"/>
            <a:ext cx="1905000" cy="2971795"/>
            <a:chOff x="381000" y="1490667"/>
            <a:chExt cx="1905000" cy="2971795"/>
          </a:xfrm>
        </p:grpSpPr>
        <p:cxnSp>
          <p:nvCxnSpPr>
            <p:cNvPr id="49" name="Straight Connector 48"/>
            <p:cNvCxnSpPr/>
            <p:nvPr/>
          </p:nvCxnSpPr>
          <p:spPr>
            <a:xfrm rot="16200000" flipH="1">
              <a:off x="344715" y="2974408"/>
              <a:ext cx="1975982" cy="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59"/>
            <p:cNvGrpSpPr/>
            <p:nvPr/>
          </p:nvGrpSpPr>
          <p:grpSpPr>
            <a:xfrm>
              <a:off x="381000" y="1490667"/>
              <a:ext cx="1905000" cy="495751"/>
              <a:chOff x="381000" y="1566867"/>
              <a:chExt cx="1905000" cy="495751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381000" y="2061030"/>
                <a:ext cx="1905000" cy="1588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/>
              <p:cNvSpPr txBox="1"/>
              <p:nvPr/>
            </p:nvSpPr>
            <p:spPr>
              <a:xfrm>
                <a:off x="502221" y="1566867"/>
                <a:ext cx="16609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Milestone 2</a:t>
                </a:r>
              </a:p>
            </p:txBody>
          </p:sp>
        </p:grpSp>
        <p:grpSp>
          <p:nvGrpSpPr>
            <p:cNvPr id="17" name="Group 54"/>
            <p:cNvGrpSpPr/>
            <p:nvPr/>
          </p:nvGrpSpPr>
          <p:grpSpPr>
            <a:xfrm>
              <a:off x="914400" y="3387262"/>
              <a:ext cx="990600" cy="1075200"/>
              <a:chOff x="914400" y="3352800"/>
              <a:chExt cx="1022350" cy="1109662"/>
            </a:xfrm>
          </p:grpSpPr>
          <p:sp>
            <p:nvSpPr>
              <p:cNvPr id="50" name="Ellipse 300"/>
              <p:cNvSpPr/>
              <p:nvPr/>
            </p:nvSpPr>
            <p:spPr bwMode="auto">
              <a:xfrm>
                <a:off x="984610" y="4264075"/>
                <a:ext cx="907838" cy="198387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2000" noProof="1">
                  <a:solidFill>
                    <a:srgbClr val="FFFFFF"/>
                  </a:solidFill>
                  <a:latin typeface="Calibri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51" name="Ellipse 301"/>
              <p:cNvSpPr/>
              <p:nvPr/>
            </p:nvSpPr>
            <p:spPr bwMode="auto">
              <a:xfrm>
                <a:off x="914400" y="3352800"/>
                <a:ext cx="1022350" cy="1021305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accent6">
                      <a:lumMod val="50000"/>
                    </a:schemeClr>
                  </a:gs>
                  <a:gs pos="0">
                    <a:schemeClr val="accent6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chemeClr val="accent6">
                    <a:lumMod val="50000"/>
                  </a:schemeClr>
                </a:solidFill>
                <a:prstDash val="solid"/>
              </a:ln>
              <a:effectLst>
                <a:innerShdw blurRad="269875" dist="114300" dir="5640000">
                  <a:srgbClr val="000000">
                    <a:alpha val="13000"/>
                  </a:srgbClr>
                </a:innerShdw>
              </a:effectLst>
            </p:spPr>
            <p:txBody>
              <a:bodyPr anchor="ctr"/>
              <a:lstStyle/>
              <a:p>
                <a:pPr marL="342900" indent="-342900" algn="ctr">
                  <a:buFont typeface="Calibri" pitchFamily="-111" charset="0"/>
                  <a:buAutoNum type="arabicPeriod"/>
                  <a:defRPr/>
                </a:pPr>
                <a:endParaRPr lang="en-US" sz="2000" noProof="1">
                  <a:solidFill>
                    <a:srgbClr val="FFFFFF"/>
                  </a:solidFill>
                  <a:latin typeface="Calibri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52" name="Ellipse 302"/>
              <p:cNvSpPr>
                <a:spLocks noChangeArrowheads="1"/>
              </p:cNvSpPr>
              <p:nvPr/>
            </p:nvSpPr>
            <p:spPr bwMode="auto">
              <a:xfrm>
                <a:off x="1039812" y="3378200"/>
                <a:ext cx="749300" cy="552450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indent="-342900" algn="ctr">
                  <a:buFont typeface="Calibri" charset="0"/>
                  <a:buAutoNum type="arabicPeriod"/>
                </a:pPr>
                <a:endParaRPr lang="en-US" sz="2000" noProof="1">
                  <a:solidFill>
                    <a:srgbClr val="FFFFFF"/>
                  </a:solidFill>
                  <a:latin typeface="Calibri" pitchFamily="34" charset="0"/>
                  <a:ea typeface="ＭＳ Ｐゴシック" pitchFamily="34" charset="-128"/>
                </a:endParaRPr>
              </a:p>
            </p:txBody>
          </p:sp>
        </p:grpSp>
      </p:grp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2128013" y="0"/>
            <a:ext cx="8229600" cy="1143000"/>
          </a:xfrm>
        </p:spPr>
        <p:txBody>
          <a:bodyPr/>
          <a:lstStyle/>
          <a:p>
            <a:r>
              <a:rPr lang="en-US" dirty="0"/>
              <a:t>4 Step Roadmap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000" y="1552022"/>
            <a:ext cx="12096000" cy="1676400"/>
            <a:chOff x="0" y="2086"/>
            <a:chExt cx="5760" cy="1056"/>
          </a:xfrm>
        </p:grpSpPr>
        <p:sp>
          <p:nvSpPr>
            <p:cNvPr id="36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7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1043820"/>
            <a:ext cx="9144000" cy="5833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228600"/>
            <a:ext cx="5334000" cy="1143000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4 Step Roadmap</a:t>
            </a:r>
            <a:endParaRPr lang="en-US" sz="4000" dirty="0"/>
          </a:p>
        </p:txBody>
      </p:sp>
      <p:grpSp>
        <p:nvGrpSpPr>
          <p:cNvPr id="4" name="Group 30"/>
          <p:cNvGrpSpPr/>
          <p:nvPr/>
        </p:nvGrpSpPr>
        <p:grpSpPr>
          <a:xfrm>
            <a:off x="5791200" y="1772265"/>
            <a:ext cx="2743200" cy="732363"/>
            <a:chOff x="5791200" y="1134642"/>
            <a:chExt cx="2743200" cy="732363"/>
          </a:xfrm>
        </p:grpSpPr>
        <p:grpSp>
          <p:nvGrpSpPr>
            <p:cNvPr id="5" name="Gruppe 72"/>
            <p:cNvGrpSpPr>
              <a:grpSpLocks/>
            </p:cNvGrpSpPr>
            <p:nvPr/>
          </p:nvGrpSpPr>
          <p:grpSpPr bwMode="auto">
            <a:xfrm>
              <a:off x="8001000" y="1210842"/>
              <a:ext cx="533400" cy="656163"/>
              <a:chOff x="6736239" y="307975"/>
              <a:chExt cx="1336199" cy="1467444"/>
            </a:xfrm>
            <a:effectLst/>
          </p:grpSpPr>
          <p:sp>
            <p:nvSpPr>
              <p:cNvPr id="24" name="Ellipse 98"/>
              <p:cNvSpPr/>
              <p:nvPr/>
            </p:nvSpPr>
            <p:spPr bwMode="auto">
              <a:xfrm>
                <a:off x="6786578" y="1513180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6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36199" cy="1335088"/>
                <a:chOff x="6990733" y="4742888"/>
                <a:chExt cx="1335699" cy="1335810"/>
              </a:xfrm>
            </p:grpSpPr>
            <p:sp>
              <p:nvSpPr>
                <p:cNvPr id="26" name="Ellipse 99"/>
                <p:cNvSpPr/>
                <p:nvPr/>
              </p:nvSpPr>
              <p:spPr bwMode="auto">
                <a:xfrm>
                  <a:off x="6990733" y="4742888"/>
                  <a:ext cx="1335699" cy="13358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7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28" name="TextBox 27"/>
            <p:cNvSpPr txBox="1"/>
            <p:nvPr/>
          </p:nvSpPr>
          <p:spPr>
            <a:xfrm>
              <a:off x="5791200" y="1134642"/>
              <a:ext cx="198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7" name="Group 34"/>
          <p:cNvGrpSpPr/>
          <p:nvPr/>
        </p:nvGrpSpPr>
        <p:grpSpPr>
          <a:xfrm>
            <a:off x="5257800" y="2686665"/>
            <a:ext cx="3207304" cy="1189563"/>
            <a:chOff x="5257800" y="2049042"/>
            <a:chExt cx="3207304" cy="1189563"/>
          </a:xfrm>
        </p:grpSpPr>
        <p:grpSp>
          <p:nvGrpSpPr>
            <p:cNvPr id="8" name="Gruppe 72"/>
            <p:cNvGrpSpPr>
              <a:grpSpLocks/>
            </p:cNvGrpSpPr>
            <p:nvPr/>
          </p:nvGrpSpPr>
          <p:grpSpPr bwMode="auto">
            <a:xfrm>
              <a:off x="7467600" y="2125242"/>
              <a:ext cx="997504" cy="1113363"/>
              <a:chOff x="6736239" y="307975"/>
              <a:chExt cx="1336199" cy="1467444"/>
            </a:xfrm>
            <a:effectLst/>
          </p:grpSpPr>
          <p:sp>
            <p:nvSpPr>
              <p:cNvPr id="10" name="Ellipse 98"/>
              <p:cNvSpPr/>
              <p:nvPr/>
            </p:nvSpPr>
            <p:spPr bwMode="auto">
              <a:xfrm>
                <a:off x="6786578" y="1513180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9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36199" cy="1335088"/>
                <a:chOff x="6990733" y="4742888"/>
                <a:chExt cx="1335699" cy="1335810"/>
              </a:xfrm>
            </p:grpSpPr>
            <p:sp>
              <p:nvSpPr>
                <p:cNvPr id="11" name="Ellipse 99"/>
                <p:cNvSpPr/>
                <p:nvPr/>
              </p:nvSpPr>
              <p:spPr bwMode="auto">
                <a:xfrm>
                  <a:off x="6990733" y="4742888"/>
                  <a:ext cx="1335699" cy="13358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2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32" name="TextBox 31"/>
            <p:cNvSpPr txBox="1"/>
            <p:nvPr/>
          </p:nvSpPr>
          <p:spPr>
            <a:xfrm>
              <a:off x="5257800" y="2049042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13" name="Group 37"/>
          <p:cNvGrpSpPr/>
          <p:nvPr/>
        </p:nvGrpSpPr>
        <p:grpSpPr>
          <a:xfrm>
            <a:off x="3352800" y="3601064"/>
            <a:ext cx="3796984" cy="1574366"/>
            <a:chOff x="3352800" y="2963442"/>
            <a:chExt cx="3796984" cy="1574366"/>
          </a:xfrm>
        </p:grpSpPr>
        <p:grpSp>
          <p:nvGrpSpPr>
            <p:cNvPr id="15" name="Gruppe 72"/>
            <p:cNvGrpSpPr>
              <a:grpSpLocks/>
            </p:cNvGrpSpPr>
            <p:nvPr/>
          </p:nvGrpSpPr>
          <p:grpSpPr bwMode="auto">
            <a:xfrm>
              <a:off x="5867400" y="3095786"/>
              <a:ext cx="1282384" cy="1442022"/>
              <a:chOff x="6736239" y="307975"/>
              <a:chExt cx="1336199" cy="1467444"/>
            </a:xfrm>
          </p:grpSpPr>
          <p:sp>
            <p:nvSpPr>
              <p:cNvPr id="14" name="Ellipse 98"/>
              <p:cNvSpPr/>
              <p:nvPr/>
            </p:nvSpPr>
            <p:spPr bwMode="auto">
              <a:xfrm>
                <a:off x="6786578" y="1513180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18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36199" cy="1335088"/>
                <a:chOff x="6990733" y="4742888"/>
                <a:chExt cx="1335699" cy="1335810"/>
              </a:xfrm>
            </p:grpSpPr>
            <p:sp>
              <p:nvSpPr>
                <p:cNvPr id="16" name="Ellipse 99"/>
                <p:cNvSpPr/>
                <p:nvPr/>
              </p:nvSpPr>
              <p:spPr bwMode="auto">
                <a:xfrm>
                  <a:off x="6990733" y="4742888"/>
                  <a:ext cx="1335699" cy="13358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17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33" name="TextBox 32"/>
            <p:cNvSpPr txBox="1"/>
            <p:nvPr/>
          </p:nvSpPr>
          <p:spPr>
            <a:xfrm>
              <a:off x="3352800" y="2963442"/>
              <a:ext cx="236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0" name="Group 38"/>
          <p:cNvGrpSpPr/>
          <p:nvPr/>
        </p:nvGrpSpPr>
        <p:grpSpPr>
          <a:xfrm>
            <a:off x="609600" y="4591664"/>
            <a:ext cx="4262650" cy="1995122"/>
            <a:chOff x="609600" y="3954042"/>
            <a:chExt cx="4262650" cy="1995122"/>
          </a:xfrm>
        </p:grpSpPr>
        <p:grpSp>
          <p:nvGrpSpPr>
            <p:cNvPr id="23" name="Gruppe 72"/>
            <p:cNvGrpSpPr>
              <a:grpSpLocks/>
            </p:cNvGrpSpPr>
            <p:nvPr/>
          </p:nvGrpSpPr>
          <p:grpSpPr bwMode="auto">
            <a:xfrm>
              <a:off x="3324727" y="4218738"/>
              <a:ext cx="1547523" cy="1730426"/>
              <a:chOff x="6736239" y="307975"/>
              <a:chExt cx="1336199" cy="1467444"/>
            </a:xfrm>
          </p:grpSpPr>
          <p:sp>
            <p:nvSpPr>
              <p:cNvPr id="19" name="Ellipse 98"/>
              <p:cNvSpPr/>
              <p:nvPr/>
            </p:nvSpPr>
            <p:spPr bwMode="auto">
              <a:xfrm>
                <a:off x="6786578" y="1513180"/>
                <a:ext cx="1198946" cy="26223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srgbClr val="FFFFFF"/>
                  </a:solidFill>
                  <a:latin typeface="Calibri" pitchFamily="-111" charset="0"/>
                  <a:ea typeface="ＭＳ Ｐゴシック" pitchFamily="-111" charset="-128"/>
                </a:endParaRPr>
              </a:p>
            </p:txBody>
          </p:sp>
          <p:grpSp>
            <p:nvGrpSpPr>
              <p:cNvPr id="25" name="Gruppe 69"/>
              <p:cNvGrpSpPr>
                <a:grpSpLocks/>
              </p:cNvGrpSpPr>
              <p:nvPr/>
            </p:nvGrpSpPr>
            <p:grpSpPr bwMode="auto">
              <a:xfrm>
                <a:off x="6736239" y="307975"/>
                <a:ext cx="1336199" cy="1335088"/>
                <a:chOff x="6990733" y="4742888"/>
                <a:chExt cx="1335699" cy="1335810"/>
              </a:xfrm>
            </p:grpSpPr>
            <p:sp>
              <p:nvSpPr>
                <p:cNvPr id="21" name="Ellipse 99"/>
                <p:cNvSpPr/>
                <p:nvPr/>
              </p:nvSpPr>
              <p:spPr bwMode="auto">
                <a:xfrm>
                  <a:off x="6990733" y="4742888"/>
                  <a:ext cx="1335699" cy="1335810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74F4FF"/>
                    </a:gs>
                    <a:gs pos="100000">
                      <a:srgbClr val="208ECD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 cap="flat" cmpd="sng" algn="ctr">
                  <a:solidFill>
                    <a:srgbClr val="0081BE">
                      <a:lumMod val="75000"/>
                    </a:srgbClr>
                  </a:solidFill>
                  <a:prstDash val="solid"/>
                </a:ln>
                <a:effectLst>
                  <a:innerShdw blurRad="190500" dist="114300" dir="5640000">
                    <a:srgbClr val="000000">
                      <a:alpha val="37000"/>
                    </a:srgbClr>
                  </a:innerShdw>
                </a:effectLst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>
                    <a:solidFill>
                      <a:srgbClr val="FFFFFF"/>
                    </a:solidFill>
                    <a:latin typeface="Calibri" pitchFamily="-111" charset="0"/>
                    <a:ea typeface="ＭＳ Ｐゴシック" pitchFamily="-111" charset="-128"/>
                  </a:endParaRPr>
                </a:p>
              </p:txBody>
            </p:sp>
            <p:sp>
              <p:nvSpPr>
                <p:cNvPr id="22" name="Ellipse 100"/>
                <p:cNvSpPr>
                  <a:spLocks noChangeArrowheads="1"/>
                </p:cNvSpPr>
                <p:nvPr/>
              </p:nvSpPr>
              <p:spPr bwMode="auto">
                <a:xfrm>
                  <a:off x="7169968" y="4786328"/>
                  <a:ext cx="982937" cy="72132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76999"/>
                      </a:srgbClr>
                    </a:gs>
                    <a:gs pos="100000">
                      <a:srgbClr val="8EB4E3">
                        <a:alpha val="0"/>
                      </a:srgbClr>
                    </a:gs>
                  </a:gsLst>
                  <a:lin ang="540000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/>
                  <a:endParaRPr lang="en-US">
                    <a:solidFill>
                      <a:srgbClr val="FFFFFF"/>
                    </a:solidFill>
                    <a:latin typeface="Calibri" charset="0"/>
                    <a:ea typeface="ＭＳ Ｐゴシック" pitchFamily="34" charset="-128"/>
                  </a:endParaRPr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609600" y="3954042"/>
              <a:ext cx="2895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latin typeface="Calibri" pitchFamily="34" charset="0"/>
                </a:rPr>
                <a:t>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54994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rapezoid 15"/>
          <p:cNvSpPr/>
          <p:nvPr/>
        </p:nvSpPr>
        <p:spPr>
          <a:xfrm flipV="1">
            <a:off x="6383656" y="1815166"/>
            <a:ext cx="3749040" cy="609603"/>
          </a:xfrm>
          <a:prstGeom prst="trapezoid">
            <a:avLst>
              <a:gd name="adj" fmla="val 16892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00F323-0024-4C01-B545-54D293DA79CC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Year Timeline</a:t>
            </a:r>
          </a:p>
        </p:txBody>
      </p:sp>
      <p:sp>
        <p:nvSpPr>
          <p:cNvPr id="9" name="Trapezoid 8"/>
          <p:cNvSpPr/>
          <p:nvPr/>
        </p:nvSpPr>
        <p:spPr>
          <a:xfrm flipV="1">
            <a:off x="2025969" y="1752600"/>
            <a:ext cx="3749040" cy="609603"/>
          </a:xfrm>
          <a:prstGeom prst="trapezoid">
            <a:avLst>
              <a:gd name="adj" fmla="val 16892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18EDB36-A24A-412E-9891-8ED4509FBA9C}"/>
              </a:ext>
            </a:extLst>
          </p:cNvPr>
          <p:cNvGrpSpPr/>
          <p:nvPr/>
        </p:nvGrpSpPr>
        <p:grpSpPr>
          <a:xfrm>
            <a:off x="2009777" y="1776418"/>
            <a:ext cx="3733800" cy="4114800"/>
            <a:chOff x="2009777" y="1776418"/>
            <a:chExt cx="3733800" cy="4114800"/>
          </a:xfrm>
        </p:grpSpPr>
        <p:sp>
          <p:nvSpPr>
            <p:cNvPr id="12" name="Rounded Rectangle 11"/>
            <p:cNvSpPr/>
            <p:nvPr/>
          </p:nvSpPr>
          <p:spPr>
            <a:xfrm>
              <a:off x="2009777" y="1776418"/>
              <a:ext cx="3733800" cy="4114800"/>
            </a:xfrm>
            <a:prstGeom prst="roundRect">
              <a:avLst>
                <a:gd name="adj" fmla="val 18708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047877" y="2822297"/>
              <a:ext cx="36576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 own text and more text. You can replace this placeholder text with your own text and more text. 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16A3823-ADF9-4445-8AEF-E9B4532C70A8}"/>
              </a:ext>
            </a:extLst>
          </p:cNvPr>
          <p:cNvGrpSpPr/>
          <p:nvPr/>
        </p:nvGrpSpPr>
        <p:grpSpPr>
          <a:xfrm>
            <a:off x="6367464" y="1838984"/>
            <a:ext cx="3733800" cy="4114800"/>
            <a:chOff x="6367464" y="1838984"/>
            <a:chExt cx="3733800" cy="4114800"/>
          </a:xfrm>
        </p:grpSpPr>
        <p:sp>
          <p:nvSpPr>
            <p:cNvPr id="17" name="Rounded Rectangle 16"/>
            <p:cNvSpPr/>
            <p:nvPr/>
          </p:nvSpPr>
          <p:spPr>
            <a:xfrm>
              <a:off x="6367464" y="1838984"/>
              <a:ext cx="3733800" cy="4114800"/>
            </a:xfrm>
            <a:prstGeom prst="roundRect">
              <a:avLst>
                <a:gd name="adj" fmla="val 18708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431941" y="2822297"/>
              <a:ext cx="36576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 own text and more text. You can replace this placeholder text with your own text and more text. </a:t>
              </a:r>
            </a:p>
          </p:txBody>
        </p:sp>
      </p:grpSp>
      <p:sp>
        <p:nvSpPr>
          <p:cNvPr id="18" name="Trapezoid 17"/>
          <p:cNvSpPr/>
          <p:nvPr/>
        </p:nvSpPr>
        <p:spPr>
          <a:xfrm flipV="1">
            <a:off x="6381751" y="1828800"/>
            <a:ext cx="3752850" cy="638175"/>
          </a:xfrm>
          <a:prstGeom prst="trapezoid">
            <a:avLst>
              <a:gd name="adj" fmla="val 41418"/>
            </a:avLst>
          </a:prstGeom>
          <a:gradFill flip="none" rotWithShape="1">
            <a:gsLst>
              <a:gs pos="0">
                <a:srgbClr val="8E2826"/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1"/>
            <a:tileRect/>
          </a:gradFill>
          <a:ln/>
          <a:effectLst>
            <a:outerShdw blurRad="88900" dist="38100" dir="5400000" sx="102000" sy="102000" algn="t" rotWithShape="0">
              <a:prstClr val="black">
                <a:alpha val="5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7087670" y="1852098"/>
            <a:ext cx="2341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Current Year</a:t>
            </a:r>
          </a:p>
        </p:txBody>
      </p:sp>
      <p:sp>
        <p:nvSpPr>
          <p:cNvPr id="13" name="Trapezoid 12"/>
          <p:cNvSpPr/>
          <p:nvPr/>
        </p:nvSpPr>
        <p:spPr>
          <a:xfrm flipV="1">
            <a:off x="2024064" y="1752601"/>
            <a:ext cx="3752850" cy="638175"/>
          </a:xfrm>
          <a:prstGeom prst="trapezoid">
            <a:avLst>
              <a:gd name="adj" fmla="val 41418"/>
            </a:avLst>
          </a:prstGeom>
          <a:gradFill flip="none" rotWithShape="1">
            <a:gsLst>
              <a:gs pos="0">
                <a:schemeClr val="tx2">
                  <a:lumMod val="75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16200000" scaled="1"/>
            <a:tileRect/>
          </a:gradFill>
          <a:ln/>
          <a:effectLst>
            <a:outerShdw blurRad="1016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592641" y="1765013"/>
            <a:ext cx="2355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Previous Year</a:t>
            </a:r>
          </a:p>
        </p:txBody>
      </p:sp>
    </p:spTree>
    <p:extLst>
      <p:ext uri="{BB962C8B-B14F-4D97-AF65-F5344CB8AC3E}">
        <p14:creationId xmlns:p14="http://schemas.microsoft.com/office/powerpoint/2010/main" val="128983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0" y="4213716"/>
            <a:ext cx="12192000" cy="27141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Years Timeline</a:t>
            </a:r>
          </a:p>
        </p:txBody>
      </p:sp>
      <p:grpSp>
        <p:nvGrpSpPr>
          <p:cNvPr id="2" name="Group 6"/>
          <p:cNvGrpSpPr/>
          <p:nvPr/>
        </p:nvGrpSpPr>
        <p:grpSpPr>
          <a:xfrm>
            <a:off x="2362200" y="1905000"/>
            <a:ext cx="3048000" cy="3886200"/>
            <a:chOff x="3505200" y="2286000"/>
            <a:chExt cx="2362200" cy="3886200"/>
          </a:xfr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5400000" scaled="1"/>
            <a:tileRect/>
          </a:gradFill>
          <a:scene3d>
            <a:camera prst="perspectiveRelaxed" fov="5400000"/>
            <a:lightRig rig="twoPt" dir="t"/>
          </a:scene3d>
        </p:grpSpPr>
        <p:sp>
          <p:nvSpPr>
            <p:cNvPr id="3" name="Rectangle 2"/>
            <p:cNvSpPr/>
            <p:nvPr/>
          </p:nvSpPr>
          <p:spPr>
            <a:xfrm>
              <a:off x="3505200" y="2286000"/>
              <a:ext cx="2362200" cy="914400"/>
            </a:xfrm>
            <a:prstGeom prst="rect">
              <a:avLst/>
            </a:prstGeom>
            <a:grpFill/>
            <a:ln>
              <a:noFill/>
            </a:ln>
            <a:sp3d z="317500" extrusionH="381000" prstMaterial="softEdge">
              <a:extrusionClr>
                <a:schemeClr val="accent5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44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YEAR 4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505200" y="3276600"/>
              <a:ext cx="2362200" cy="914400"/>
            </a:xfrm>
            <a:prstGeom prst="rect">
              <a:avLst/>
            </a:prstGeom>
            <a:grpFill/>
            <a:ln>
              <a:noFill/>
            </a:ln>
            <a:sp3d z="177800" extrusionH="381000" prstMaterial="softEdge">
              <a:extrusionClr>
                <a:schemeClr val="accent5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440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YEAR 3</a:t>
              </a:r>
              <a:endParaRPr lang="en-US" sz="44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505200" y="4267200"/>
              <a:ext cx="2362200" cy="914400"/>
            </a:xfrm>
            <a:prstGeom prst="rect">
              <a:avLst/>
            </a:prstGeom>
            <a:grpFill/>
            <a:ln>
              <a:noFill/>
            </a:ln>
            <a:sp3d z="95250" extrusionH="381000" prstMaterial="softEdge">
              <a:extrusionClr>
                <a:schemeClr val="accent5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420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YEAR 2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3505200" y="5257800"/>
              <a:ext cx="2362200" cy="914400"/>
            </a:xfrm>
            <a:prstGeom prst="rect">
              <a:avLst/>
            </a:prstGeom>
            <a:grpFill/>
            <a:ln>
              <a:noFill/>
            </a:ln>
            <a:effectLst>
              <a:reflection blurRad="6350" stA="52000" endA="300" endPos="35000" dir="5400000" sy="-100000" algn="bl" rotWithShape="0"/>
            </a:effectLst>
            <a:sp3d extrusionH="381000" prstMaterial="softEdge">
              <a:extrusionClr>
                <a:schemeClr val="accent5">
                  <a:lumMod val="5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4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YEAR 1</a:t>
              </a:r>
            </a:p>
          </p:txBody>
        </p:sp>
      </p:grpSp>
      <p:grpSp>
        <p:nvGrpSpPr>
          <p:cNvPr id="7" name="Group 31"/>
          <p:cNvGrpSpPr>
            <a:grpSpLocks/>
          </p:cNvGrpSpPr>
          <p:nvPr/>
        </p:nvGrpSpPr>
        <p:grpSpPr bwMode="auto">
          <a:xfrm>
            <a:off x="4724400" y="1828800"/>
            <a:ext cx="5257800" cy="914400"/>
            <a:chOff x="3200400" y="1905000"/>
            <a:chExt cx="5257800" cy="914400"/>
          </a:xfrm>
        </p:grpSpPr>
        <p:sp>
          <p:nvSpPr>
            <p:cNvPr id="8" name="Rounded Rectangle 7"/>
            <p:cNvSpPr/>
            <p:nvPr/>
          </p:nvSpPr>
          <p:spPr>
            <a:xfrm>
              <a:off x="4800600" y="1905000"/>
              <a:ext cx="3657600" cy="609600"/>
            </a:xfrm>
            <a:prstGeom prst="roundRect">
              <a:avLst>
                <a:gd name="adj" fmla="val 6797"/>
              </a:avLst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 dirty="0">
                  <a:solidFill>
                    <a:schemeClr val="tx1"/>
                  </a:solidFill>
                </a:rPr>
                <a:t>Your text here</a:t>
              </a:r>
            </a:p>
          </p:txBody>
        </p:sp>
        <p:grpSp>
          <p:nvGrpSpPr>
            <p:cNvPr id="12" name="Group 15"/>
            <p:cNvGrpSpPr>
              <a:grpSpLocks/>
            </p:cNvGrpSpPr>
            <p:nvPr/>
          </p:nvGrpSpPr>
          <p:grpSpPr bwMode="auto">
            <a:xfrm>
              <a:off x="3200400" y="2209800"/>
              <a:ext cx="1586552" cy="609600"/>
              <a:chOff x="3048000" y="2819400"/>
              <a:chExt cx="1586552" cy="609600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flipV="1">
                <a:off x="3048000" y="2819400"/>
                <a:ext cx="838200" cy="6096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871913" y="2819400"/>
                <a:ext cx="762000" cy="1588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" name="Group 32"/>
          <p:cNvGrpSpPr>
            <a:grpSpLocks/>
          </p:cNvGrpSpPr>
          <p:nvPr/>
        </p:nvGrpSpPr>
        <p:grpSpPr bwMode="auto">
          <a:xfrm>
            <a:off x="4724400" y="2641600"/>
            <a:ext cx="5257800" cy="863600"/>
            <a:chOff x="3200400" y="2717800"/>
            <a:chExt cx="5257800" cy="863600"/>
          </a:xfrm>
        </p:grpSpPr>
        <p:sp>
          <p:nvSpPr>
            <p:cNvPr id="9" name="Rounded Rectangle 8"/>
            <p:cNvSpPr/>
            <p:nvPr/>
          </p:nvSpPr>
          <p:spPr>
            <a:xfrm>
              <a:off x="4800600" y="2717800"/>
              <a:ext cx="3657600" cy="609600"/>
            </a:xfrm>
            <a:prstGeom prst="roundRect">
              <a:avLst>
                <a:gd name="adj" fmla="val 6797"/>
              </a:avLst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>
                  <a:solidFill>
                    <a:schemeClr val="tx1"/>
                  </a:solidFill>
                </a:rPr>
                <a:t>Your text here</a:t>
              </a:r>
            </a:p>
          </p:txBody>
        </p:sp>
        <p:grpSp>
          <p:nvGrpSpPr>
            <p:cNvPr id="16" name="Group 16"/>
            <p:cNvGrpSpPr>
              <a:grpSpLocks/>
            </p:cNvGrpSpPr>
            <p:nvPr/>
          </p:nvGrpSpPr>
          <p:grpSpPr bwMode="auto">
            <a:xfrm>
              <a:off x="3200400" y="2971800"/>
              <a:ext cx="1586552" cy="609600"/>
              <a:chOff x="3048000" y="2819400"/>
              <a:chExt cx="1586552" cy="6096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V="1">
                <a:off x="3048000" y="2819400"/>
                <a:ext cx="838200" cy="6096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3871913" y="2819400"/>
                <a:ext cx="762000" cy="1588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Group 33"/>
          <p:cNvGrpSpPr>
            <a:grpSpLocks/>
          </p:cNvGrpSpPr>
          <p:nvPr/>
        </p:nvGrpSpPr>
        <p:grpSpPr bwMode="auto">
          <a:xfrm>
            <a:off x="4724400" y="3429000"/>
            <a:ext cx="5257800" cy="812800"/>
            <a:chOff x="3200400" y="3606800"/>
            <a:chExt cx="5257800" cy="812800"/>
          </a:xfrm>
        </p:grpSpPr>
        <p:sp>
          <p:nvSpPr>
            <p:cNvPr id="10" name="Rounded Rectangle 9"/>
            <p:cNvSpPr/>
            <p:nvPr/>
          </p:nvSpPr>
          <p:spPr>
            <a:xfrm>
              <a:off x="4800600" y="3606800"/>
              <a:ext cx="3657600" cy="609600"/>
            </a:xfrm>
            <a:prstGeom prst="roundRect">
              <a:avLst>
                <a:gd name="adj" fmla="val 6797"/>
              </a:avLst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>
                  <a:solidFill>
                    <a:schemeClr val="tx1"/>
                  </a:solidFill>
                </a:rPr>
                <a:t>Your text here</a:t>
              </a:r>
            </a:p>
          </p:txBody>
        </p:sp>
        <p:grpSp>
          <p:nvGrpSpPr>
            <p:cNvPr id="20" name="Group 19"/>
            <p:cNvGrpSpPr>
              <a:grpSpLocks/>
            </p:cNvGrpSpPr>
            <p:nvPr/>
          </p:nvGrpSpPr>
          <p:grpSpPr bwMode="auto">
            <a:xfrm>
              <a:off x="3200400" y="3810000"/>
              <a:ext cx="1586552" cy="609600"/>
              <a:chOff x="3048000" y="2819400"/>
              <a:chExt cx="1586552" cy="609600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flipV="1">
                <a:off x="3048000" y="2819400"/>
                <a:ext cx="838200" cy="6096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871913" y="2819400"/>
                <a:ext cx="762000" cy="1588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34"/>
          <p:cNvGrpSpPr>
            <a:grpSpLocks/>
          </p:cNvGrpSpPr>
          <p:nvPr/>
        </p:nvGrpSpPr>
        <p:grpSpPr bwMode="auto">
          <a:xfrm>
            <a:off x="4724400" y="4267200"/>
            <a:ext cx="5257800" cy="838200"/>
            <a:chOff x="3200400" y="4495800"/>
            <a:chExt cx="5257800" cy="838200"/>
          </a:xfrm>
        </p:grpSpPr>
        <p:sp>
          <p:nvSpPr>
            <p:cNvPr id="11" name="Rounded Rectangle 10"/>
            <p:cNvSpPr/>
            <p:nvPr/>
          </p:nvSpPr>
          <p:spPr>
            <a:xfrm>
              <a:off x="4800600" y="4495800"/>
              <a:ext cx="3657600" cy="609600"/>
            </a:xfrm>
            <a:prstGeom prst="roundRect">
              <a:avLst>
                <a:gd name="adj" fmla="val 6797"/>
              </a:avLst>
            </a:prstGeom>
            <a:gradFill flip="none" rotWithShape="1">
              <a:gsLst>
                <a:gs pos="0">
                  <a:schemeClr val="bg1">
                    <a:lumMod val="85000"/>
                    <a:shade val="30000"/>
                    <a:satMod val="115000"/>
                  </a:schemeClr>
                </a:gs>
                <a:gs pos="50000">
                  <a:schemeClr val="bg1">
                    <a:lumMod val="85000"/>
                    <a:shade val="67500"/>
                    <a:satMod val="115000"/>
                  </a:schemeClr>
                </a:gs>
                <a:gs pos="100000">
                  <a:schemeClr val="bg1">
                    <a:lumMod val="8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400">
                  <a:solidFill>
                    <a:schemeClr val="tx1"/>
                  </a:solidFill>
                </a:rPr>
                <a:t>Your text here</a:t>
              </a:r>
            </a:p>
          </p:txBody>
        </p:sp>
        <p:grpSp>
          <p:nvGrpSpPr>
            <p:cNvPr id="26" name="Group 22"/>
            <p:cNvGrpSpPr>
              <a:grpSpLocks/>
            </p:cNvGrpSpPr>
            <p:nvPr/>
          </p:nvGrpSpPr>
          <p:grpSpPr bwMode="auto">
            <a:xfrm>
              <a:off x="3200400" y="4724400"/>
              <a:ext cx="1586552" cy="609600"/>
              <a:chOff x="3048000" y="2819400"/>
              <a:chExt cx="1586552" cy="60960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 flipV="1">
                <a:off x="3048000" y="2819400"/>
                <a:ext cx="838200" cy="609600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871913" y="2819400"/>
                <a:ext cx="762000" cy="1588"/>
              </a:xfrm>
              <a:prstGeom prst="line">
                <a:avLst/>
              </a:prstGeom>
              <a:ln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8201" name="Picture 2" descr="C:\Documents and Settings\user\Desktop\INTERNAL\Useful stuff by Ram\People silhouettes\Evaluating ma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2701" y="3651251"/>
            <a:ext cx="2148324" cy="3206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55B5E2B-ED08-46CA-B492-63A98B0A42ED}"/>
              </a:ext>
            </a:extLst>
          </p:cNvPr>
          <p:cNvSpPr/>
          <p:nvPr/>
        </p:nvSpPr>
        <p:spPr bwMode="auto">
          <a:xfrm>
            <a:off x="9497896" y="1550461"/>
            <a:ext cx="2133600" cy="4519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49" name="Ellipse 53">
            <a:extLst>
              <a:ext uri="{FF2B5EF4-FFF2-40B4-BE49-F238E27FC236}">
                <a16:creationId xmlns:a16="http://schemas.microsoft.com/office/drawing/2014/main" id="{7ED9B527-4A38-4E69-9F20-FBD2875815EE}"/>
              </a:ext>
            </a:extLst>
          </p:cNvPr>
          <p:cNvSpPr/>
          <p:nvPr/>
        </p:nvSpPr>
        <p:spPr bwMode="auto">
          <a:xfrm>
            <a:off x="9269297" y="6070073"/>
            <a:ext cx="2419895" cy="304134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31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60E603E-0F8C-43D6-8D52-E084AD9978D3}"/>
              </a:ext>
            </a:extLst>
          </p:cNvPr>
          <p:cNvGrpSpPr/>
          <p:nvPr/>
        </p:nvGrpSpPr>
        <p:grpSpPr>
          <a:xfrm>
            <a:off x="9543950" y="1676400"/>
            <a:ext cx="2057400" cy="3933916"/>
            <a:chOff x="2816224" y="1480171"/>
            <a:chExt cx="2057400" cy="3933916"/>
          </a:xfrm>
        </p:grpSpPr>
        <p:sp>
          <p:nvSpPr>
            <p:cNvPr id="51" name="TextBox 3">
              <a:extLst>
                <a:ext uri="{FF2B5EF4-FFF2-40B4-BE49-F238E27FC236}">
                  <a16:creationId xmlns:a16="http://schemas.microsoft.com/office/drawing/2014/main" id="{A89A95A4-788A-472A-84F0-88DFCA7FE6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6224" y="4306091"/>
              <a:ext cx="205740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 with yours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CD9E5EC-E5F5-4F1D-920E-80186B5F2180}"/>
                </a:ext>
              </a:extLst>
            </p:cNvPr>
            <p:cNvSpPr/>
            <p:nvPr/>
          </p:nvSpPr>
          <p:spPr>
            <a:xfrm>
              <a:off x="2914649" y="1480171"/>
              <a:ext cx="1860550" cy="1757362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35F3664D-AF4C-4D35-812A-20EB44E3CBF2}"/>
              </a:ext>
            </a:extLst>
          </p:cNvPr>
          <p:cNvSpPr/>
          <p:nvPr/>
        </p:nvSpPr>
        <p:spPr bwMode="auto">
          <a:xfrm>
            <a:off x="7236690" y="1526081"/>
            <a:ext cx="2133600" cy="4519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09847" y="1522158"/>
            <a:ext cx="2133600" cy="4519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695847" y="1522158"/>
            <a:ext cx="2133600" cy="4519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981847" y="1522158"/>
            <a:ext cx="2133600" cy="451961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76200" y="3511814"/>
            <a:ext cx="11972644" cy="609600"/>
          </a:xfrm>
          <a:prstGeom prst="roundRect">
            <a:avLst>
              <a:gd name="adj" fmla="val 50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52400" dist="241300" dir="5400000" sx="90000" sy="90000" rotWithShape="0">
              <a:prstClr val="black">
                <a:alpha val="4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3" name="Arc 22"/>
          <p:cNvSpPr/>
          <p:nvPr/>
        </p:nvSpPr>
        <p:spPr bwMode="auto">
          <a:xfrm>
            <a:off x="4732322" y="3459480"/>
            <a:ext cx="228600" cy="806450"/>
          </a:xfrm>
          <a:prstGeom prst="arc">
            <a:avLst>
              <a:gd name="adj1" fmla="val 16200000"/>
              <a:gd name="adj2" fmla="val 4433195"/>
            </a:avLst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5" name="Arc 24"/>
          <p:cNvSpPr/>
          <p:nvPr/>
        </p:nvSpPr>
        <p:spPr bwMode="auto">
          <a:xfrm>
            <a:off x="7005924" y="3459480"/>
            <a:ext cx="228600" cy="806450"/>
          </a:xfrm>
          <a:prstGeom prst="arc">
            <a:avLst>
              <a:gd name="adj1" fmla="val 16200000"/>
              <a:gd name="adj2" fmla="val 4433195"/>
            </a:avLst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FD488036-2690-4BCC-B4DC-64CB9B7EB654}"/>
              </a:ext>
            </a:extLst>
          </p:cNvPr>
          <p:cNvSpPr/>
          <p:nvPr/>
        </p:nvSpPr>
        <p:spPr bwMode="auto">
          <a:xfrm>
            <a:off x="2458720" y="3459480"/>
            <a:ext cx="228600" cy="806450"/>
          </a:xfrm>
          <a:prstGeom prst="arc">
            <a:avLst>
              <a:gd name="adj1" fmla="val 16200000"/>
              <a:gd name="adj2" fmla="val 4433195"/>
            </a:avLst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1" name="Ellipse 53"/>
          <p:cNvSpPr/>
          <p:nvPr/>
        </p:nvSpPr>
        <p:spPr bwMode="auto">
          <a:xfrm>
            <a:off x="275953" y="6026183"/>
            <a:ext cx="2419895" cy="304134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31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16406" name="Title 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5 Year Timeline with Photos</a:t>
            </a:r>
          </a:p>
        </p:txBody>
      </p:sp>
      <p:sp>
        <p:nvSpPr>
          <p:cNvPr id="24" name="Ellipse 53"/>
          <p:cNvSpPr/>
          <p:nvPr/>
        </p:nvSpPr>
        <p:spPr bwMode="auto">
          <a:xfrm>
            <a:off x="2533378" y="6041770"/>
            <a:ext cx="2419895" cy="304134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31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26" name="Ellipse 53"/>
          <p:cNvSpPr/>
          <p:nvPr/>
        </p:nvSpPr>
        <p:spPr bwMode="auto">
          <a:xfrm>
            <a:off x="4753248" y="6041770"/>
            <a:ext cx="2419895" cy="304134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31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57200" y="1676400"/>
            <a:ext cx="2057400" cy="3933916"/>
            <a:chOff x="2816224" y="1480171"/>
            <a:chExt cx="2057400" cy="3933916"/>
          </a:xfrm>
        </p:grpSpPr>
        <p:sp>
          <p:nvSpPr>
            <p:cNvPr id="16415" name="TextBox 3"/>
            <p:cNvSpPr txBox="1">
              <a:spLocks noChangeArrowheads="1"/>
            </p:cNvSpPr>
            <p:nvPr/>
          </p:nvSpPr>
          <p:spPr bwMode="auto">
            <a:xfrm>
              <a:off x="2816224" y="4306091"/>
              <a:ext cx="205740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 with yours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14649" y="1480171"/>
              <a:ext cx="1860550" cy="1757362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762538" y="1676400"/>
            <a:ext cx="2057400" cy="3933916"/>
            <a:chOff x="2816224" y="1480171"/>
            <a:chExt cx="2057400" cy="3933916"/>
          </a:xfrm>
        </p:grpSpPr>
        <p:sp>
          <p:nvSpPr>
            <p:cNvPr id="35" name="TextBox 3"/>
            <p:cNvSpPr txBox="1">
              <a:spLocks noChangeArrowheads="1"/>
            </p:cNvSpPr>
            <p:nvPr/>
          </p:nvSpPr>
          <p:spPr bwMode="auto">
            <a:xfrm>
              <a:off x="2816224" y="4306091"/>
              <a:ext cx="205740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 with yours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14649" y="1480171"/>
              <a:ext cx="1860550" cy="1757362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027901" y="1676400"/>
            <a:ext cx="2057400" cy="3933916"/>
            <a:chOff x="2816224" y="1480171"/>
            <a:chExt cx="2057400" cy="3933916"/>
          </a:xfrm>
        </p:grpSpPr>
        <p:sp>
          <p:nvSpPr>
            <p:cNvPr id="39" name="TextBox 3"/>
            <p:cNvSpPr txBox="1">
              <a:spLocks noChangeArrowheads="1"/>
            </p:cNvSpPr>
            <p:nvPr/>
          </p:nvSpPr>
          <p:spPr bwMode="auto">
            <a:xfrm>
              <a:off x="2816224" y="4306091"/>
              <a:ext cx="205740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 with yours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14649" y="1480171"/>
              <a:ext cx="1860550" cy="1757362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28" name="Freeform 5">
            <a:extLst>
              <a:ext uri="{FF2B5EF4-FFF2-40B4-BE49-F238E27FC236}">
                <a16:creationId xmlns:a16="http://schemas.microsoft.com/office/drawing/2014/main" id="{F9F9CA18-75CA-46FC-A4A3-2034118FC7CB}"/>
              </a:ext>
            </a:extLst>
          </p:cNvPr>
          <p:cNvSpPr>
            <a:spLocks/>
          </p:cNvSpPr>
          <p:nvPr/>
        </p:nvSpPr>
        <p:spPr bwMode="auto">
          <a:xfrm>
            <a:off x="149995" y="3583176"/>
            <a:ext cx="11813405" cy="6088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0"/>
                </a:schemeClr>
              </a:gs>
            </a:gsLst>
            <a:lin ang="5400000" scaled="1"/>
            <a:tileRect/>
          </a:gradFill>
          <a:ln w="9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6403" name="TextBox 16"/>
          <p:cNvSpPr txBox="1">
            <a:spLocks noChangeArrowheads="1"/>
          </p:cNvSpPr>
          <p:nvPr/>
        </p:nvSpPr>
        <p:spPr bwMode="auto">
          <a:xfrm>
            <a:off x="870223" y="3527171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6404" name="TextBox 17"/>
          <p:cNvSpPr txBox="1">
            <a:spLocks noChangeArrowheads="1"/>
          </p:cNvSpPr>
          <p:nvPr/>
        </p:nvSpPr>
        <p:spPr bwMode="auto">
          <a:xfrm>
            <a:off x="3308623" y="3503359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6405" name="TextBox 18"/>
          <p:cNvSpPr txBox="1">
            <a:spLocks noChangeArrowheads="1"/>
          </p:cNvSpPr>
          <p:nvPr/>
        </p:nvSpPr>
        <p:spPr bwMode="auto">
          <a:xfrm>
            <a:off x="5594623" y="3503359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55CEAF89-AC96-4879-98B2-19499F4E86B0}"/>
              </a:ext>
            </a:extLst>
          </p:cNvPr>
          <p:cNvSpPr/>
          <p:nvPr/>
        </p:nvSpPr>
        <p:spPr bwMode="auto">
          <a:xfrm>
            <a:off x="9279527" y="3459480"/>
            <a:ext cx="228600" cy="806450"/>
          </a:xfrm>
          <a:prstGeom prst="arc">
            <a:avLst>
              <a:gd name="adj1" fmla="val 16200000"/>
              <a:gd name="adj2" fmla="val 4433195"/>
            </a:avLst>
          </a:prstGeom>
          <a:ln w="762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7" name="Ellipse 53">
            <a:extLst>
              <a:ext uri="{FF2B5EF4-FFF2-40B4-BE49-F238E27FC236}">
                <a16:creationId xmlns:a16="http://schemas.microsoft.com/office/drawing/2014/main" id="{D360A57C-72EB-4628-B064-5545BD60C73D}"/>
              </a:ext>
            </a:extLst>
          </p:cNvPr>
          <p:cNvSpPr/>
          <p:nvPr/>
        </p:nvSpPr>
        <p:spPr bwMode="auto">
          <a:xfrm>
            <a:off x="7008091" y="6045693"/>
            <a:ext cx="2419895" cy="304134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31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81FF169-D771-4D41-9ABD-31091B3AB708}"/>
              </a:ext>
            </a:extLst>
          </p:cNvPr>
          <p:cNvGrpSpPr/>
          <p:nvPr/>
        </p:nvGrpSpPr>
        <p:grpSpPr>
          <a:xfrm>
            <a:off x="7282744" y="1676400"/>
            <a:ext cx="2057400" cy="3933916"/>
            <a:chOff x="2816224" y="1480171"/>
            <a:chExt cx="2057400" cy="3933916"/>
          </a:xfrm>
        </p:grpSpPr>
        <p:sp>
          <p:nvSpPr>
            <p:cNvPr id="42" name="TextBox 3">
              <a:extLst>
                <a:ext uri="{FF2B5EF4-FFF2-40B4-BE49-F238E27FC236}">
                  <a16:creationId xmlns:a16="http://schemas.microsoft.com/office/drawing/2014/main" id="{83E2B308-0D0B-45C4-A5B5-5CBEBADFCC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6224" y="4306091"/>
              <a:ext cx="2057400" cy="11079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 with yours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A4BC4B7-F4DB-4887-9EA2-FCC562A7B0CA}"/>
                </a:ext>
              </a:extLst>
            </p:cNvPr>
            <p:cNvSpPr/>
            <p:nvPr/>
          </p:nvSpPr>
          <p:spPr>
            <a:xfrm>
              <a:off x="2914649" y="1480171"/>
              <a:ext cx="1860550" cy="1757362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44" name="TextBox 18">
            <a:extLst>
              <a:ext uri="{FF2B5EF4-FFF2-40B4-BE49-F238E27FC236}">
                <a16:creationId xmlns:a16="http://schemas.microsoft.com/office/drawing/2014/main" id="{93D5C2EE-A534-4A7A-BBFF-15D741AD82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9466" y="3507282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53" name="TextBox 18">
            <a:extLst>
              <a:ext uri="{FF2B5EF4-FFF2-40B4-BE49-F238E27FC236}">
                <a16:creationId xmlns:a16="http://schemas.microsoft.com/office/drawing/2014/main" id="{00F3147B-E9A6-4551-8CB4-79D82BFB4B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10672" y="3531662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9BEEB-4737-439B-893E-FA9A1C4990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Step Roadmap with Photos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61CD41D-1DC6-4E56-B057-2F21EAF18321}"/>
              </a:ext>
            </a:extLst>
          </p:cNvPr>
          <p:cNvSpPr/>
          <p:nvPr/>
        </p:nvSpPr>
        <p:spPr>
          <a:xfrm>
            <a:off x="3680788" y="1143000"/>
            <a:ext cx="11906" cy="11906"/>
          </a:xfrm>
          <a:custGeom>
            <a:avLst/>
            <a:gdLst/>
            <a:ahLst/>
            <a:cxnLst/>
            <a:rect l="l" t="t" r="r" b="b"/>
            <a:pathLst>
              <a:path w="11906" h="11906"/>
            </a:pathLst>
          </a:custGeom>
          <a:solidFill>
            <a:srgbClr val="FFFF00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6" name="Graphic 64">
            <a:extLst>
              <a:ext uri="{FF2B5EF4-FFF2-40B4-BE49-F238E27FC236}">
                <a16:creationId xmlns:a16="http://schemas.microsoft.com/office/drawing/2014/main" id="{98D8ABA5-6145-4D55-AECE-58604552A144}"/>
              </a:ext>
            </a:extLst>
          </p:cNvPr>
          <p:cNvGrpSpPr/>
          <p:nvPr/>
        </p:nvGrpSpPr>
        <p:grpSpPr>
          <a:xfrm>
            <a:off x="-228600" y="4526217"/>
            <a:ext cx="12725400" cy="2331783"/>
            <a:chOff x="37432" y="2172647"/>
            <a:chExt cx="12126654" cy="4391925"/>
          </a:xfrm>
          <a:scene3d>
            <a:camera prst="perspectiveRelaxed"/>
            <a:lightRig rig="soft" dir="t"/>
          </a:scene3d>
        </p:grpSpPr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CEEFC04-E3B9-4BF8-A568-A49021F64CAF}"/>
                </a:ext>
              </a:extLst>
            </p:cNvPr>
            <p:cNvSpPr/>
            <p:nvPr/>
          </p:nvSpPr>
          <p:spPr>
            <a:xfrm>
              <a:off x="37432" y="2172647"/>
              <a:ext cx="12126489" cy="4391925"/>
            </a:xfrm>
            <a:custGeom>
              <a:avLst/>
              <a:gdLst>
                <a:gd name="connsiteX0" fmla="*/ 12126490 w 12126489"/>
                <a:gd name="connsiteY0" fmla="*/ 3504493 h 4391925"/>
                <a:gd name="connsiteX1" fmla="*/ 9041608 w 12126489"/>
                <a:gd name="connsiteY1" fmla="*/ 4390929 h 4391925"/>
                <a:gd name="connsiteX2" fmla="*/ 2978529 w 12126489"/>
                <a:gd name="connsiteY2" fmla="*/ 2671316 h 4391925"/>
                <a:gd name="connsiteX3" fmla="*/ 0 w 12126489"/>
                <a:gd name="connsiteY3" fmla="*/ 3557752 h 4391925"/>
                <a:gd name="connsiteX4" fmla="*/ 0 w 12126489"/>
                <a:gd name="connsiteY4" fmla="*/ 886573 h 4391925"/>
                <a:gd name="connsiteX5" fmla="*/ 2978529 w 12126489"/>
                <a:gd name="connsiteY5" fmla="*/ 138 h 4391925"/>
                <a:gd name="connsiteX6" fmla="*/ 9041773 w 12126489"/>
                <a:gd name="connsiteY6" fmla="*/ 1719750 h 4391925"/>
                <a:gd name="connsiteX7" fmla="*/ 12126490 w 12126489"/>
                <a:gd name="connsiteY7" fmla="*/ 833364 h 439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26489" h="4391925">
                  <a:moveTo>
                    <a:pt x="12126490" y="3504493"/>
                  </a:moveTo>
                  <a:cubicBezTo>
                    <a:pt x="12126490" y="3504493"/>
                    <a:pt x="11105688" y="4426396"/>
                    <a:pt x="9041608" y="4390929"/>
                  </a:cubicBezTo>
                  <a:cubicBezTo>
                    <a:pt x="6977711" y="4355478"/>
                    <a:pt x="5283162" y="2653508"/>
                    <a:pt x="2978529" y="2671316"/>
                  </a:cubicBezTo>
                  <a:cubicBezTo>
                    <a:pt x="673731" y="2688959"/>
                    <a:pt x="0" y="3557752"/>
                    <a:pt x="0" y="3557752"/>
                  </a:cubicBezTo>
                  <a:lnTo>
                    <a:pt x="0" y="886573"/>
                  </a:lnTo>
                  <a:cubicBezTo>
                    <a:pt x="0" y="886573"/>
                    <a:pt x="673698" y="17863"/>
                    <a:pt x="2978529" y="138"/>
                  </a:cubicBezTo>
                  <a:cubicBezTo>
                    <a:pt x="5283162" y="-17619"/>
                    <a:pt x="6977711" y="1684299"/>
                    <a:pt x="9041773" y="1719750"/>
                  </a:cubicBezTo>
                  <a:cubicBezTo>
                    <a:pt x="11105671" y="1755201"/>
                    <a:pt x="12126490" y="833364"/>
                    <a:pt x="12126490" y="833364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6482" cap="flat">
              <a:solidFill>
                <a:schemeClr val="bg1">
                  <a:lumMod val="85000"/>
                </a:schemeClr>
              </a:solidFill>
              <a:prstDash val="solid"/>
              <a:miter/>
            </a:ln>
            <a:sp3d extrusionH="88900" prstMaterial="matte">
              <a:bevelB w="44450"/>
            </a:sp3d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C9F8F55-098F-47F7-97A6-97A76F47D8C9}"/>
                </a:ext>
              </a:extLst>
            </p:cNvPr>
            <p:cNvSpPr/>
            <p:nvPr/>
          </p:nvSpPr>
          <p:spPr>
            <a:xfrm>
              <a:off x="37432" y="3557702"/>
              <a:ext cx="12126654" cy="1720911"/>
            </a:xfrm>
            <a:custGeom>
              <a:avLst/>
              <a:gdLst>
                <a:gd name="connsiteX0" fmla="*/ 0 w 12126654"/>
                <a:gd name="connsiteY0" fmla="*/ 886573 h 1720911"/>
                <a:gd name="connsiteX1" fmla="*/ 2978529 w 12126654"/>
                <a:gd name="connsiteY1" fmla="*/ 138 h 1720911"/>
                <a:gd name="connsiteX2" fmla="*/ 9041773 w 12126654"/>
                <a:gd name="connsiteY2" fmla="*/ 1719915 h 1720911"/>
                <a:gd name="connsiteX3" fmla="*/ 12126655 w 12126654"/>
                <a:gd name="connsiteY3" fmla="*/ 833479 h 1720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6654" h="1720911">
                  <a:moveTo>
                    <a:pt x="0" y="886573"/>
                  </a:moveTo>
                  <a:cubicBezTo>
                    <a:pt x="0" y="886573"/>
                    <a:pt x="673698" y="17863"/>
                    <a:pt x="2978529" y="138"/>
                  </a:cubicBezTo>
                  <a:cubicBezTo>
                    <a:pt x="5283327" y="-17591"/>
                    <a:pt x="6977711" y="1684299"/>
                    <a:pt x="9041773" y="1719915"/>
                  </a:cubicBezTo>
                  <a:cubicBezTo>
                    <a:pt x="11105836" y="1755372"/>
                    <a:pt x="12126655" y="833479"/>
                    <a:pt x="12126655" y="833479"/>
                  </a:cubicBezTo>
                </a:path>
              </a:pathLst>
            </a:custGeom>
            <a:noFill/>
            <a:ln w="4944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4FDBF6D0-E8F2-4750-A8D8-531D81617C02}"/>
                </a:ext>
              </a:extLst>
            </p:cNvPr>
            <p:cNvSpPr/>
            <p:nvPr/>
          </p:nvSpPr>
          <p:spPr>
            <a:xfrm>
              <a:off x="37432" y="3392815"/>
              <a:ext cx="12126654" cy="1720911"/>
            </a:xfrm>
            <a:custGeom>
              <a:avLst/>
              <a:gdLst>
                <a:gd name="connsiteX0" fmla="*/ 0 w 12126654"/>
                <a:gd name="connsiteY0" fmla="*/ 886573 h 1720911"/>
                <a:gd name="connsiteX1" fmla="*/ 2978529 w 12126654"/>
                <a:gd name="connsiteY1" fmla="*/ 138 h 1720911"/>
                <a:gd name="connsiteX2" fmla="*/ 9041773 w 12126654"/>
                <a:gd name="connsiteY2" fmla="*/ 1719915 h 1720911"/>
                <a:gd name="connsiteX3" fmla="*/ 12126655 w 12126654"/>
                <a:gd name="connsiteY3" fmla="*/ 833479 h 1720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26654" h="1720911">
                  <a:moveTo>
                    <a:pt x="0" y="886573"/>
                  </a:moveTo>
                  <a:cubicBezTo>
                    <a:pt x="0" y="886573"/>
                    <a:pt x="673698" y="17863"/>
                    <a:pt x="2978529" y="138"/>
                  </a:cubicBezTo>
                  <a:cubicBezTo>
                    <a:pt x="5283327" y="-17591"/>
                    <a:pt x="6977711" y="1684299"/>
                    <a:pt x="9041773" y="1719915"/>
                  </a:cubicBezTo>
                  <a:cubicBezTo>
                    <a:pt x="11105836" y="1755372"/>
                    <a:pt x="12126655" y="833479"/>
                    <a:pt x="12126655" y="833479"/>
                  </a:cubicBezTo>
                </a:path>
              </a:pathLst>
            </a:custGeom>
            <a:noFill/>
            <a:ln w="49445" cap="flat">
              <a:solidFill>
                <a:schemeClr val="bg1">
                  <a:lumMod val="8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6FB44D0-0784-461C-9D12-200DC862BCD8}"/>
              </a:ext>
            </a:extLst>
          </p:cNvPr>
          <p:cNvGrpSpPr/>
          <p:nvPr/>
        </p:nvGrpSpPr>
        <p:grpSpPr>
          <a:xfrm>
            <a:off x="353331" y="2724249"/>
            <a:ext cx="1920240" cy="2685951"/>
            <a:chOff x="481990" y="2529329"/>
            <a:chExt cx="1920240" cy="2685951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865564E7-7695-42A0-9408-BAA35AB19698}"/>
                </a:ext>
              </a:extLst>
            </p:cNvPr>
            <p:cNvSpPr/>
            <p:nvPr/>
          </p:nvSpPr>
          <p:spPr>
            <a:xfrm>
              <a:off x="1313581" y="4397236"/>
              <a:ext cx="206492" cy="818044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541BC7A9-135A-40B9-87A4-41F47E699E40}"/>
                </a:ext>
              </a:extLst>
            </p:cNvPr>
            <p:cNvGrpSpPr/>
            <p:nvPr/>
          </p:nvGrpSpPr>
          <p:grpSpPr>
            <a:xfrm>
              <a:off x="481990" y="2529329"/>
              <a:ext cx="1920240" cy="1920240"/>
              <a:chOff x="381000" y="1878952"/>
              <a:chExt cx="1920240" cy="1920240"/>
            </a:xfrm>
          </p:grpSpPr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7E71C3A-C3C7-4652-B78D-1FF5DD2ACB73}"/>
                  </a:ext>
                </a:extLst>
              </p:cNvPr>
              <p:cNvSpPr/>
              <p:nvPr/>
            </p:nvSpPr>
            <p:spPr>
              <a:xfrm>
                <a:off x="381000" y="1878952"/>
                <a:ext cx="1920240" cy="1920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E0DFC59-3397-4331-8F11-27E7140CF4A1}"/>
                  </a:ext>
                </a:extLst>
              </p:cNvPr>
              <p:cNvSpPr/>
              <p:nvPr/>
            </p:nvSpPr>
            <p:spPr>
              <a:xfrm>
                <a:off x="473244" y="1970392"/>
                <a:ext cx="1735753" cy="1737360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12DD32C5-0E90-4E4A-A9D2-43BDE945D153}"/>
              </a:ext>
            </a:extLst>
          </p:cNvPr>
          <p:cNvSpPr txBox="1"/>
          <p:nvPr/>
        </p:nvSpPr>
        <p:spPr>
          <a:xfrm>
            <a:off x="241668" y="1423258"/>
            <a:ext cx="21435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Milestone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text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C15AA4A6-3BCC-4814-81E9-7FA7CEE117C5}"/>
              </a:ext>
            </a:extLst>
          </p:cNvPr>
          <p:cNvGrpSpPr/>
          <p:nvPr/>
        </p:nvGrpSpPr>
        <p:grpSpPr>
          <a:xfrm>
            <a:off x="2726621" y="2648049"/>
            <a:ext cx="1920240" cy="2685951"/>
            <a:chOff x="481990" y="2529329"/>
            <a:chExt cx="1920240" cy="2685951"/>
          </a:xfrm>
        </p:grpSpPr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0808AF94-1BA2-4F63-A8D1-6D0FE3197F67}"/>
                </a:ext>
              </a:extLst>
            </p:cNvPr>
            <p:cNvSpPr/>
            <p:nvPr/>
          </p:nvSpPr>
          <p:spPr>
            <a:xfrm>
              <a:off x="1313581" y="4397236"/>
              <a:ext cx="206492" cy="818044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7860FDAE-CAF1-48F1-9364-5150D2B9ED70}"/>
                </a:ext>
              </a:extLst>
            </p:cNvPr>
            <p:cNvGrpSpPr/>
            <p:nvPr/>
          </p:nvGrpSpPr>
          <p:grpSpPr>
            <a:xfrm>
              <a:off x="481990" y="2529329"/>
              <a:ext cx="1920240" cy="1920240"/>
              <a:chOff x="381000" y="1878952"/>
              <a:chExt cx="1920240" cy="1920240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748171E0-C273-4AD9-94A0-3362D5C1D010}"/>
                  </a:ext>
                </a:extLst>
              </p:cNvPr>
              <p:cNvSpPr/>
              <p:nvPr/>
            </p:nvSpPr>
            <p:spPr>
              <a:xfrm>
                <a:off x="381000" y="1878952"/>
                <a:ext cx="1920240" cy="1920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231EB90-DDE6-4101-BD30-34F63B48903A}"/>
                  </a:ext>
                </a:extLst>
              </p:cNvPr>
              <p:cNvSpPr/>
              <p:nvPr/>
            </p:nvSpPr>
            <p:spPr>
              <a:xfrm>
                <a:off x="473244" y="1970392"/>
                <a:ext cx="1735753" cy="1737360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5A100DA1-1750-4323-A321-B878036F47F3}"/>
              </a:ext>
            </a:extLst>
          </p:cNvPr>
          <p:cNvSpPr txBox="1"/>
          <p:nvPr/>
        </p:nvSpPr>
        <p:spPr>
          <a:xfrm>
            <a:off x="2614958" y="1400957"/>
            <a:ext cx="21435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Milestone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text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1B08721-B625-4D70-A400-D58EEFF425AB}"/>
              </a:ext>
            </a:extLst>
          </p:cNvPr>
          <p:cNvGrpSpPr/>
          <p:nvPr/>
        </p:nvGrpSpPr>
        <p:grpSpPr>
          <a:xfrm>
            <a:off x="5207097" y="2923492"/>
            <a:ext cx="1920240" cy="2685951"/>
            <a:chOff x="481990" y="2529329"/>
            <a:chExt cx="1920240" cy="2685951"/>
          </a:xfrm>
        </p:grpSpPr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16932F9E-473C-4266-B8C5-3D7CBE96B774}"/>
                </a:ext>
              </a:extLst>
            </p:cNvPr>
            <p:cNvSpPr/>
            <p:nvPr/>
          </p:nvSpPr>
          <p:spPr>
            <a:xfrm>
              <a:off x="1313581" y="4397236"/>
              <a:ext cx="206492" cy="818044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4270393-3022-4CC5-9F0B-5BE619C78660}"/>
                </a:ext>
              </a:extLst>
            </p:cNvPr>
            <p:cNvGrpSpPr/>
            <p:nvPr/>
          </p:nvGrpSpPr>
          <p:grpSpPr>
            <a:xfrm>
              <a:off x="481990" y="2529329"/>
              <a:ext cx="1920240" cy="1920240"/>
              <a:chOff x="381000" y="1878952"/>
              <a:chExt cx="1920240" cy="192024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3AA41BEB-8E31-4DB8-8A86-33A36EFA32E2}"/>
                  </a:ext>
                </a:extLst>
              </p:cNvPr>
              <p:cNvSpPr/>
              <p:nvPr/>
            </p:nvSpPr>
            <p:spPr>
              <a:xfrm>
                <a:off x="381000" y="1878952"/>
                <a:ext cx="1920240" cy="1920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F3391DB8-1CAC-4859-B2BF-3AA473386FA5}"/>
                  </a:ext>
                </a:extLst>
              </p:cNvPr>
              <p:cNvSpPr/>
              <p:nvPr/>
            </p:nvSpPr>
            <p:spPr>
              <a:xfrm>
                <a:off x="473244" y="1970392"/>
                <a:ext cx="1735753" cy="173736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5A8C6BED-D8DA-486E-A4F5-A6115D9CC7E9}"/>
              </a:ext>
            </a:extLst>
          </p:cNvPr>
          <p:cNvSpPr txBox="1"/>
          <p:nvPr/>
        </p:nvSpPr>
        <p:spPr>
          <a:xfrm>
            <a:off x="5095434" y="1676400"/>
            <a:ext cx="21435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Milestone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text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E5C0D2CC-E289-4315-BBC6-71C1744C1D20}"/>
              </a:ext>
            </a:extLst>
          </p:cNvPr>
          <p:cNvGrpSpPr/>
          <p:nvPr/>
        </p:nvGrpSpPr>
        <p:grpSpPr>
          <a:xfrm>
            <a:off x="7462380" y="3228292"/>
            <a:ext cx="1920240" cy="2685951"/>
            <a:chOff x="481990" y="2529329"/>
            <a:chExt cx="1920240" cy="2685951"/>
          </a:xfrm>
        </p:grpSpPr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9C69736F-209A-4C0A-A9ED-C262C91625D7}"/>
                </a:ext>
              </a:extLst>
            </p:cNvPr>
            <p:cNvSpPr/>
            <p:nvPr/>
          </p:nvSpPr>
          <p:spPr>
            <a:xfrm>
              <a:off x="1313581" y="4397236"/>
              <a:ext cx="206492" cy="818044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741101D2-A365-4294-8BEA-2302998A821C}"/>
                </a:ext>
              </a:extLst>
            </p:cNvPr>
            <p:cNvGrpSpPr/>
            <p:nvPr/>
          </p:nvGrpSpPr>
          <p:grpSpPr>
            <a:xfrm>
              <a:off x="481990" y="2529329"/>
              <a:ext cx="1920240" cy="1920240"/>
              <a:chOff x="381000" y="1878952"/>
              <a:chExt cx="1920240" cy="1920240"/>
            </a:xfrm>
          </p:grpSpPr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9B3F5395-C265-44FC-878B-87C8E053F315}"/>
                  </a:ext>
                </a:extLst>
              </p:cNvPr>
              <p:cNvSpPr/>
              <p:nvPr/>
            </p:nvSpPr>
            <p:spPr>
              <a:xfrm>
                <a:off x="381000" y="1878952"/>
                <a:ext cx="1920240" cy="1920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49706518-93BA-47EC-9581-FF789F794F1B}"/>
                  </a:ext>
                </a:extLst>
              </p:cNvPr>
              <p:cNvSpPr/>
              <p:nvPr/>
            </p:nvSpPr>
            <p:spPr>
              <a:xfrm>
                <a:off x="473244" y="1970392"/>
                <a:ext cx="1735753" cy="1737360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4040AF79-0BEC-4D71-A1D9-33B884420447}"/>
              </a:ext>
            </a:extLst>
          </p:cNvPr>
          <p:cNvSpPr txBox="1"/>
          <p:nvPr/>
        </p:nvSpPr>
        <p:spPr>
          <a:xfrm>
            <a:off x="7350717" y="1981200"/>
            <a:ext cx="21435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Milestone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text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B74DAE0-1139-4708-9325-C9C28E984515}"/>
              </a:ext>
            </a:extLst>
          </p:cNvPr>
          <p:cNvGrpSpPr/>
          <p:nvPr/>
        </p:nvGrpSpPr>
        <p:grpSpPr>
          <a:xfrm>
            <a:off x="9855703" y="3228292"/>
            <a:ext cx="1920240" cy="2685951"/>
            <a:chOff x="481990" y="2529329"/>
            <a:chExt cx="1920240" cy="2685951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9ADD5D11-AD7D-41E2-9046-7EC489B74581}"/>
                </a:ext>
              </a:extLst>
            </p:cNvPr>
            <p:cNvSpPr/>
            <p:nvPr/>
          </p:nvSpPr>
          <p:spPr>
            <a:xfrm>
              <a:off x="1313581" y="4397236"/>
              <a:ext cx="206492" cy="818044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FA111429-BBEC-4E03-8981-7DBF275F88A1}"/>
                </a:ext>
              </a:extLst>
            </p:cNvPr>
            <p:cNvGrpSpPr/>
            <p:nvPr/>
          </p:nvGrpSpPr>
          <p:grpSpPr>
            <a:xfrm>
              <a:off x="481990" y="2529329"/>
              <a:ext cx="1920240" cy="1920240"/>
              <a:chOff x="381000" y="1878952"/>
              <a:chExt cx="1920240" cy="1920240"/>
            </a:xfrm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1951F024-4D0A-49F4-8AEE-8740339F5A57}"/>
                  </a:ext>
                </a:extLst>
              </p:cNvPr>
              <p:cNvSpPr/>
              <p:nvPr/>
            </p:nvSpPr>
            <p:spPr>
              <a:xfrm>
                <a:off x="381000" y="1878952"/>
                <a:ext cx="1920240" cy="192024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B9B646E9-E39C-4EC7-B8B0-C13234E80B90}"/>
                  </a:ext>
                </a:extLst>
              </p:cNvPr>
              <p:cNvSpPr/>
              <p:nvPr/>
            </p:nvSpPr>
            <p:spPr>
              <a:xfrm>
                <a:off x="473244" y="1970392"/>
                <a:ext cx="1735753" cy="1737360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6" name="TextBox 125">
            <a:extLst>
              <a:ext uri="{FF2B5EF4-FFF2-40B4-BE49-F238E27FC236}">
                <a16:creationId xmlns:a16="http://schemas.microsoft.com/office/drawing/2014/main" id="{F361F3BB-C369-4055-8EA7-B4BA99BE9311}"/>
              </a:ext>
            </a:extLst>
          </p:cNvPr>
          <p:cNvSpPr txBox="1"/>
          <p:nvPr/>
        </p:nvSpPr>
        <p:spPr>
          <a:xfrm>
            <a:off x="9744040" y="1981200"/>
            <a:ext cx="214356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Milestone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text</a:t>
            </a:r>
          </a:p>
        </p:txBody>
      </p:sp>
    </p:spTree>
    <p:extLst>
      <p:ext uri="{BB962C8B-B14F-4D97-AF65-F5344CB8AC3E}">
        <p14:creationId xmlns:p14="http://schemas.microsoft.com/office/powerpoint/2010/main" val="387227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98" grpId="0"/>
      <p:bldP spid="110" grpId="0"/>
      <p:bldP spid="118" grpId="0"/>
      <p:bldP spid="1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5 Step Project Roadmap with Icons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154658" y="1600200"/>
            <a:ext cx="5882684" cy="762000"/>
            <a:chOff x="1676400" y="1917412"/>
            <a:chExt cx="5882684" cy="762000"/>
          </a:xfrm>
        </p:grpSpPr>
        <p:grpSp>
          <p:nvGrpSpPr>
            <p:cNvPr id="4" name="Group 17"/>
            <p:cNvGrpSpPr/>
            <p:nvPr/>
          </p:nvGrpSpPr>
          <p:grpSpPr>
            <a:xfrm>
              <a:off x="2453683" y="1917412"/>
              <a:ext cx="5105401" cy="762000"/>
              <a:chOff x="2453683" y="1917412"/>
              <a:chExt cx="5105401" cy="762000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2453683" y="1917412"/>
                <a:ext cx="5105401" cy="762000"/>
              </a:xfrm>
              <a:prstGeom prst="roundRect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2753567" y="2061331"/>
                <a:ext cx="4584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You can replace this text with yours</a:t>
                </a:r>
              </a:p>
            </p:txBody>
          </p:sp>
        </p:grpSp>
        <p:grpSp>
          <p:nvGrpSpPr>
            <p:cNvPr id="5" name="Group 3"/>
            <p:cNvGrpSpPr/>
            <p:nvPr/>
          </p:nvGrpSpPr>
          <p:grpSpPr>
            <a:xfrm>
              <a:off x="1676400" y="1917412"/>
              <a:ext cx="685800" cy="762000"/>
              <a:chOff x="1676400" y="1958898"/>
              <a:chExt cx="685800" cy="762000"/>
            </a:xfrm>
          </p:grpSpPr>
          <p:sp>
            <p:nvSpPr>
              <p:cNvPr id="8" name="Rounded Rectangle 7"/>
              <p:cNvSpPr/>
              <p:nvPr/>
            </p:nvSpPr>
            <p:spPr>
              <a:xfrm>
                <a:off x="1676400" y="1958898"/>
                <a:ext cx="685800" cy="762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808433" y="2098886"/>
                <a:ext cx="457200" cy="4572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3162032" y="2590800"/>
            <a:ext cx="5882684" cy="762000"/>
            <a:chOff x="1683774" y="2755612"/>
            <a:chExt cx="5882684" cy="762000"/>
          </a:xfrm>
        </p:grpSpPr>
        <p:grpSp>
          <p:nvGrpSpPr>
            <p:cNvPr id="9" name="Group 21"/>
            <p:cNvGrpSpPr/>
            <p:nvPr/>
          </p:nvGrpSpPr>
          <p:grpSpPr>
            <a:xfrm>
              <a:off x="2461057" y="2755612"/>
              <a:ext cx="5105401" cy="762000"/>
              <a:chOff x="2461057" y="2755612"/>
              <a:chExt cx="5105401" cy="762000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2461057" y="2755612"/>
                <a:ext cx="5105401" cy="762000"/>
              </a:xfrm>
              <a:prstGeom prst="roundRect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2753567" y="2901093"/>
                <a:ext cx="4584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You can replace this text with yours</a:t>
                </a:r>
              </a:p>
            </p:txBody>
          </p:sp>
        </p:grpSp>
        <p:grpSp>
          <p:nvGrpSpPr>
            <p:cNvPr id="10" name="Group 4"/>
            <p:cNvGrpSpPr/>
            <p:nvPr/>
          </p:nvGrpSpPr>
          <p:grpSpPr>
            <a:xfrm>
              <a:off x="1683774" y="2755612"/>
              <a:ext cx="685800" cy="762000"/>
              <a:chOff x="1683774" y="2797098"/>
              <a:chExt cx="685800" cy="762000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683774" y="2797098"/>
                <a:ext cx="685800" cy="762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37"/>
              <p:cNvGrpSpPr/>
              <p:nvPr/>
            </p:nvGrpSpPr>
            <p:grpSpPr>
              <a:xfrm>
                <a:off x="1808433" y="2937086"/>
                <a:ext cx="457200" cy="457200"/>
                <a:chOff x="6172200" y="1752600"/>
                <a:chExt cx="1984248" cy="1984248"/>
              </a:xfrm>
            </p:grpSpPr>
            <p:sp>
              <p:nvSpPr>
                <p:cNvPr id="39" name="Oval 38"/>
                <p:cNvSpPr/>
                <p:nvPr/>
              </p:nvSpPr>
              <p:spPr>
                <a:xfrm>
                  <a:off x="6172200" y="1752600"/>
                  <a:ext cx="1984248" cy="198424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Pie 39"/>
                <p:cNvSpPr/>
                <p:nvPr/>
              </p:nvSpPr>
              <p:spPr>
                <a:xfrm>
                  <a:off x="6172200" y="1752600"/>
                  <a:ext cx="1981200" cy="1981200"/>
                </a:xfrm>
                <a:prstGeom prst="pie">
                  <a:avLst>
                    <a:gd name="adj1" fmla="val 10737958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14" name="Group 11"/>
          <p:cNvGrpSpPr/>
          <p:nvPr/>
        </p:nvGrpSpPr>
        <p:grpSpPr>
          <a:xfrm>
            <a:off x="3162032" y="3581400"/>
            <a:ext cx="5882684" cy="762000"/>
            <a:chOff x="1683774" y="3593812"/>
            <a:chExt cx="5882684" cy="762000"/>
          </a:xfrm>
        </p:grpSpPr>
        <p:grpSp>
          <p:nvGrpSpPr>
            <p:cNvPr id="16" name="Group 35"/>
            <p:cNvGrpSpPr/>
            <p:nvPr/>
          </p:nvGrpSpPr>
          <p:grpSpPr>
            <a:xfrm>
              <a:off x="2461057" y="3593812"/>
              <a:ext cx="5105401" cy="762000"/>
              <a:chOff x="2461057" y="3593812"/>
              <a:chExt cx="5105401" cy="762000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461057" y="3593812"/>
                <a:ext cx="5105401" cy="762000"/>
              </a:xfrm>
              <a:prstGeom prst="roundRect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753567" y="3740855"/>
                <a:ext cx="4584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You can replace this text with yours</a:t>
                </a:r>
              </a:p>
            </p:txBody>
          </p:sp>
        </p:grpSp>
        <p:grpSp>
          <p:nvGrpSpPr>
            <p:cNvPr id="18" name="Group 8"/>
            <p:cNvGrpSpPr/>
            <p:nvPr/>
          </p:nvGrpSpPr>
          <p:grpSpPr>
            <a:xfrm>
              <a:off x="1683774" y="3593812"/>
              <a:ext cx="685800" cy="762000"/>
              <a:chOff x="1683774" y="3635298"/>
              <a:chExt cx="685800" cy="762000"/>
            </a:xfrm>
          </p:grpSpPr>
          <p:sp>
            <p:nvSpPr>
              <p:cNvPr id="17" name="Rounded Rectangle 16"/>
              <p:cNvSpPr/>
              <p:nvPr/>
            </p:nvSpPr>
            <p:spPr>
              <a:xfrm>
                <a:off x="1683774" y="3635298"/>
                <a:ext cx="685800" cy="762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0" name="Group 40"/>
              <p:cNvGrpSpPr/>
              <p:nvPr/>
            </p:nvGrpSpPr>
            <p:grpSpPr>
              <a:xfrm>
                <a:off x="1808433" y="3775286"/>
                <a:ext cx="457200" cy="457200"/>
                <a:chOff x="3581400" y="1905000"/>
                <a:chExt cx="1984248" cy="1984248"/>
              </a:xfrm>
            </p:grpSpPr>
            <p:sp>
              <p:nvSpPr>
                <p:cNvPr id="42" name="Oval 41"/>
                <p:cNvSpPr/>
                <p:nvPr/>
              </p:nvSpPr>
              <p:spPr>
                <a:xfrm>
                  <a:off x="3581400" y="1905000"/>
                  <a:ext cx="1984248" cy="198424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Pie 42"/>
                <p:cNvSpPr/>
                <p:nvPr/>
              </p:nvSpPr>
              <p:spPr>
                <a:xfrm>
                  <a:off x="3581400" y="1905000"/>
                  <a:ext cx="1981200" cy="1981200"/>
                </a:xfrm>
                <a:prstGeom prst="pie">
                  <a:avLst>
                    <a:gd name="adj1" fmla="val 5412322"/>
                    <a:gd name="adj2" fmla="val 16200000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2" name="Group 15"/>
          <p:cNvGrpSpPr/>
          <p:nvPr/>
        </p:nvGrpSpPr>
        <p:grpSpPr>
          <a:xfrm>
            <a:off x="3162032" y="4572000"/>
            <a:ext cx="5882684" cy="762000"/>
            <a:chOff x="1683774" y="4432012"/>
            <a:chExt cx="5882684" cy="762000"/>
          </a:xfrm>
        </p:grpSpPr>
        <p:grpSp>
          <p:nvGrpSpPr>
            <p:cNvPr id="24" name="Group 43"/>
            <p:cNvGrpSpPr/>
            <p:nvPr/>
          </p:nvGrpSpPr>
          <p:grpSpPr>
            <a:xfrm>
              <a:off x="2461057" y="4432012"/>
              <a:ext cx="5105401" cy="762000"/>
              <a:chOff x="2461057" y="4432012"/>
              <a:chExt cx="5105401" cy="762000"/>
            </a:xfrm>
          </p:grpSpPr>
          <p:sp>
            <p:nvSpPr>
              <p:cNvPr id="19" name="Rounded Rectangle 18"/>
              <p:cNvSpPr/>
              <p:nvPr/>
            </p:nvSpPr>
            <p:spPr>
              <a:xfrm>
                <a:off x="2461057" y="4432012"/>
                <a:ext cx="5105401" cy="762000"/>
              </a:xfrm>
              <a:prstGeom prst="roundRect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753567" y="4580617"/>
                <a:ext cx="4584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You can replace this text with yours</a:t>
                </a:r>
              </a:p>
            </p:txBody>
          </p:sp>
        </p:grpSp>
        <p:grpSp>
          <p:nvGrpSpPr>
            <p:cNvPr id="26" name="Group 9"/>
            <p:cNvGrpSpPr/>
            <p:nvPr/>
          </p:nvGrpSpPr>
          <p:grpSpPr>
            <a:xfrm>
              <a:off x="1683774" y="4432012"/>
              <a:ext cx="685800" cy="762000"/>
              <a:chOff x="1683774" y="4473498"/>
              <a:chExt cx="685800" cy="762000"/>
            </a:xfrm>
          </p:grpSpPr>
          <p:sp>
            <p:nvSpPr>
              <p:cNvPr id="21" name="Rounded Rectangle 20"/>
              <p:cNvSpPr/>
              <p:nvPr/>
            </p:nvSpPr>
            <p:spPr>
              <a:xfrm>
                <a:off x="1683774" y="4473498"/>
                <a:ext cx="685800" cy="762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7" name="Group 46"/>
              <p:cNvGrpSpPr/>
              <p:nvPr/>
            </p:nvGrpSpPr>
            <p:grpSpPr>
              <a:xfrm>
                <a:off x="1800813" y="4613486"/>
                <a:ext cx="457200" cy="457200"/>
                <a:chOff x="1295400" y="1905000"/>
                <a:chExt cx="1984248" cy="1984248"/>
              </a:xfrm>
            </p:grpSpPr>
            <p:sp>
              <p:nvSpPr>
                <p:cNvPr id="48" name="Oval 47"/>
                <p:cNvSpPr/>
                <p:nvPr/>
              </p:nvSpPr>
              <p:spPr>
                <a:xfrm>
                  <a:off x="1295400" y="1905000"/>
                  <a:ext cx="1984248" cy="1984248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Pie 48"/>
                <p:cNvSpPr/>
                <p:nvPr/>
              </p:nvSpPr>
              <p:spPr>
                <a:xfrm>
                  <a:off x="1295400" y="1905000"/>
                  <a:ext cx="1981200" cy="1981200"/>
                </a:xfrm>
                <a:prstGeom prst="pi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28" name="Group 19"/>
          <p:cNvGrpSpPr/>
          <p:nvPr/>
        </p:nvGrpSpPr>
        <p:grpSpPr>
          <a:xfrm>
            <a:off x="3164490" y="5562600"/>
            <a:ext cx="5882684" cy="762000"/>
            <a:chOff x="1686232" y="5270212"/>
            <a:chExt cx="5882684" cy="762000"/>
          </a:xfrm>
        </p:grpSpPr>
        <p:grpSp>
          <p:nvGrpSpPr>
            <p:cNvPr id="29" name="Group 44"/>
            <p:cNvGrpSpPr/>
            <p:nvPr/>
          </p:nvGrpSpPr>
          <p:grpSpPr>
            <a:xfrm>
              <a:off x="2463515" y="5270212"/>
              <a:ext cx="5105401" cy="762000"/>
              <a:chOff x="2463515" y="5270212"/>
              <a:chExt cx="5105401" cy="762000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2463515" y="5270212"/>
                <a:ext cx="5105401" cy="762000"/>
              </a:xfrm>
              <a:prstGeom prst="roundRect">
                <a:avLst/>
              </a:prstGeom>
              <a:ln w="9525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2753567" y="5420379"/>
                <a:ext cx="458420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You can replace this text with yours</a:t>
                </a:r>
              </a:p>
            </p:txBody>
          </p:sp>
        </p:grpSp>
        <p:grpSp>
          <p:nvGrpSpPr>
            <p:cNvPr id="30" name="Group 13"/>
            <p:cNvGrpSpPr/>
            <p:nvPr/>
          </p:nvGrpSpPr>
          <p:grpSpPr>
            <a:xfrm>
              <a:off x="1686232" y="5270212"/>
              <a:ext cx="685800" cy="762000"/>
              <a:chOff x="1686232" y="5311698"/>
              <a:chExt cx="685800" cy="762000"/>
            </a:xfrm>
          </p:grpSpPr>
          <p:sp>
            <p:nvSpPr>
              <p:cNvPr id="25" name="Rounded Rectangle 24"/>
              <p:cNvSpPr/>
              <p:nvPr/>
            </p:nvSpPr>
            <p:spPr>
              <a:xfrm>
                <a:off x="1686232" y="5311698"/>
                <a:ext cx="685800" cy="762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1808433" y="5451686"/>
                <a:ext cx="457200" cy="45720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8879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ktangel 59"/>
          <p:cNvSpPr>
            <a:spLocks noChangeArrowheads="1"/>
          </p:cNvSpPr>
          <p:nvPr/>
        </p:nvSpPr>
        <p:spPr bwMode="auto">
          <a:xfrm rot="10800000" flipV="1">
            <a:off x="0" y="1"/>
            <a:ext cx="12192000" cy="4191001"/>
          </a:xfrm>
          <a:prstGeom prst="rect">
            <a:avLst/>
          </a:prstGeom>
          <a:gradFill rotWithShape="1">
            <a:gsLst>
              <a:gs pos="0">
                <a:schemeClr val="bg1">
                  <a:lumMod val="9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5400000" scaled="0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  <a:reflection blurRad="6350" stA="52000" endA="300" endPos="35000" dir="5400000" sy="-100000" algn="bl" rotWithShape="0"/>
          </a:effectLst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5 Step Roadmap with Icons</a:t>
            </a:r>
          </a:p>
        </p:txBody>
      </p:sp>
      <p:sp>
        <p:nvSpPr>
          <p:cNvPr id="65" name="Trapezoid 64"/>
          <p:cNvSpPr/>
          <p:nvPr/>
        </p:nvSpPr>
        <p:spPr>
          <a:xfrm>
            <a:off x="4267200" y="1629794"/>
            <a:ext cx="3657600" cy="5217580"/>
          </a:xfrm>
          <a:prstGeom prst="trapezoid">
            <a:avLst>
              <a:gd name="adj" fmla="val 39957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>
            <a:cxnSpLocks/>
            <a:stCxn id="65" idx="0"/>
            <a:endCxn id="65" idx="2"/>
          </p:cNvCxnSpPr>
          <p:nvPr/>
        </p:nvCxnSpPr>
        <p:spPr>
          <a:xfrm>
            <a:off x="6096000" y="1629794"/>
            <a:ext cx="0" cy="521758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rapezoid 119"/>
          <p:cNvSpPr/>
          <p:nvPr/>
        </p:nvSpPr>
        <p:spPr>
          <a:xfrm>
            <a:off x="4419600" y="1640419"/>
            <a:ext cx="3352800" cy="5217580"/>
          </a:xfrm>
          <a:prstGeom prst="trapezoid">
            <a:avLst>
              <a:gd name="adj" fmla="val 40407"/>
            </a:avLst>
          </a:prstGeom>
          <a:gradFill flip="none" rotWithShape="1">
            <a:gsLst>
              <a:gs pos="0">
                <a:schemeClr val="bg1">
                  <a:alpha val="43000"/>
                </a:schemeClr>
              </a:gs>
              <a:gs pos="50000">
                <a:schemeClr val="bg1">
                  <a:alpha val="7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13"/>
          <p:cNvGrpSpPr/>
          <p:nvPr/>
        </p:nvGrpSpPr>
        <p:grpSpPr>
          <a:xfrm>
            <a:off x="5887138" y="2804284"/>
            <a:ext cx="457200" cy="457200"/>
            <a:chOff x="0" y="4114800"/>
            <a:chExt cx="1184275" cy="1227226"/>
          </a:xfrm>
        </p:grpSpPr>
        <p:sp>
          <p:nvSpPr>
            <p:cNvPr id="32" name="Oval 68"/>
            <p:cNvSpPr>
              <a:spLocks noChangeArrowheads="1"/>
            </p:cNvSpPr>
            <p:nvPr/>
          </p:nvSpPr>
          <p:spPr bwMode="auto">
            <a:xfrm>
              <a:off x="131924" y="4290263"/>
              <a:ext cx="1051336" cy="105176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33" name="Oval 69"/>
            <p:cNvSpPr>
              <a:spLocks noChangeArrowheads="1"/>
            </p:cNvSpPr>
            <p:nvPr/>
          </p:nvSpPr>
          <p:spPr bwMode="auto">
            <a:xfrm>
              <a:off x="136998" y="4275049"/>
              <a:ext cx="1047277" cy="104770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Oval 70"/>
            <p:cNvSpPr>
              <a:spLocks noChangeArrowheads="1"/>
            </p:cNvSpPr>
            <p:nvPr/>
          </p:nvSpPr>
          <p:spPr bwMode="auto">
            <a:xfrm>
              <a:off x="0" y="4114800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35" name="Oval 71"/>
            <p:cNvSpPr>
              <a:spLocks noChangeArrowheads="1"/>
            </p:cNvSpPr>
            <p:nvPr/>
          </p:nvSpPr>
          <p:spPr bwMode="auto">
            <a:xfrm>
              <a:off x="262834" y="4333875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" name="Group 13"/>
          <p:cNvGrpSpPr/>
          <p:nvPr/>
        </p:nvGrpSpPr>
        <p:grpSpPr>
          <a:xfrm>
            <a:off x="5805977" y="3772949"/>
            <a:ext cx="548640" cy="548640"/>
            <a:chOff x="0" y="4114800"/>
            <a:chExt cx="1184275" cy="1227226"/>
          </a:xfrm>
        </p:grpSpPr>
        <p:sp>
          <p:nvSpPr>
            <p:cNvPr id="37" name="Oval 68"/>
            <p:cNvSpPr>
              <a:spLocks noChangeArrowheads="1"/>
            </p:cNvSpPr>
            <p:nvPr/>
          </p:nvSpPr>
          <p:spPr bwMode="auto">
            <a:xfrm>
              <a:off x="131924" y="4290263"/>
              <a:ext cx="1051336" cy="105176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38" name="Oval 69"/>
            <p:cNvSpPr>
              <a:spLocks noChangeArrowheads="1"/>
            </p:cNvSpPr>
            <p:nvPr/>
          </p:nvSpPr>
          <p:spPr bwMode="auto">
            <a:xfrm>
              <a:off x="136998" y="4275049"/>
              <a:ext cx="1047277" cy="104770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39" name="Oval 70"/>
            <p:cNvSpPr>
              <a:spLocks noChangeArrowheads="1"/>
            </p:cNvSpPr>
            <p:nvPr/>
          </p:nvSpPr>
          <p:spPr bwMode="auto">
            <a:xfrm>
              <a:off x="0" y="4114800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0" name="Oval 71"/>
            <p:cNvSpPr>
              <a:spLocks noChangeArrowheads="1"/>
            </p:cNvSpPr>
            <p:nvPr/>
          </p:nvSpPr>
          <p:spPr bwMode="auto">
            <a:xfrm>
              <a:off x="262834" y="4333875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" name="Group 13"/>
          <p:cNvGrpSpPr/>
          <p:nvPr/>
        </p:nvGrpSpPr>
        <p:grpSpPr>
          <a:xfrm>
            <a:off x="5760257" y="4885420"/>
            <a:ext cx="640080" cy="640080"/>
            <a:chOff x="0" y="4114800"/>
            <a:chExt cx="1184275" cy="1227226"/>
          </a:xfrm>
        </p:grpSpPr>
        <p:sp>
          <p:nvSpPr>
            <p:cNvPr id="42" name="Oval 68"/>
            <p:cNvSpPr>
              <a:spLocks noChangeArrowheads="1"/>
            </p:cNvSpPr>
            <p:nvPr/>
          </p:nvSpPr>
          <p:spPr bwMode="auto">
            <a:xfrm>
              <a:off x="131924" y="4290263"/>
              <a:ext cx="1051336" cy="105176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3" name="Oval 69"/>
            <p:cNvSpPr>
              <a:spLocks noChangeArrowheads="1"/>
            </p:cNvSpPr>
            <p:nvPr/>
          </p:nvSpPr>
          <p:spPr bwMode="auto">
            <a:xfrm>
              <a:off x="136998" y="4275049"/>
              <a:ext cx="1047277" cy="104770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4" name="Oval 70"/>
            <p:cNvSpPr>
              <a:spLocks noChangeArrowheads="1"/>
            </p:cNvSpPr>
            <p:nvPr/>
          </p:nvSpPr>
          <p:spPr bwMode="auto">
            <a:xfrm>
              <a:off x="0" y="4114800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Oval 71"/>
            <p:cNvSpPr>
              <a:spLocks noChangeArrowheads="1"/>
            </p:cNvSpPr>
            <p:nvPr/>
          </p:nvSpPr>
          <p:spPr bwMode="auto">
            <a:xfrm>
              <a:off x="262834" y="4333875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13"/>
          <p:cNvGrpSpPr/>
          <p:nvPr/>
        </p:nvGrpSpPr>
        <p:grpSpPr>
          <a:xfrm>
            <a:off x="5729445" y="6029178"/>
            <a:ext cx="731520" cy="731520"/>
            <a:chOff x="0" y="4114800"/>
            <a:chExt cx="1184275" cy="1227226"/>
          </a:xfrm>
        </p:grpSpPr>
        <p:sp>
          <p:nvSpPr>
            <p:cNvPr id="47" name="Oval 68"/>
            <p:cNvSpPr>
              <a:spLocks noChangeArrowheads="1"/>
            </p:cNvSpPr>
            <p:nvPr/>
          </p:nvSpPr>
          <p:spPr bwMode="auto">
            <a:xfrm>
              <a:off x="131924" y="4290263"/>
              <a:ext cx="1051336" cy="105176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8" name="Oval 69"/>
            <p:cNvSpPr>
              <a:spLocks noChangeArrowheads="1"/>
            </p:cNvSpPr>
            <p:nvPr/>
          </p:nvSpPr>
          <p:spPr bwMode="auto">
            <a:xfrm>
              <a:off x="136998" y="4275049"/>
              <a:ext cx="1047277" cy="104770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9" name="Oval 70"/>
            <p:cNvSpPr>
              <a:spLocks noChangeArrowheads="1"/>
            </p:cNvSpPr>
            <p:nvPr/>
          </p:nvSpPr>
          <p:spPr bwMode="auto">
            <a:xfrm>
              <a:off x="0" y="4114800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0" name="Oval 71"/>
            <p:cNvSpPr>
              <a:spLocks noChangeArrowheads="1"/>
            </p:cNvSpPr>
            <p:nvPr/>
          </p:nvSpPr>
          <p:spPr bwMode="auto">
            <a:xfrm>
              <a:off x="262834" y="4333875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1" name="Group 13">
            <a:extLst>
              <a:ext uri="{FF2B5EF4-FFF2-40B4-BE49-F238E27FC236}">
                <a16:creationId xmlns:a16="http://schemas.microsoft.com/office/drawing/2014/main" id="{B02630CC-0198-4019-B5EE-614630B1E9A1}"/>
              </a:ext>
            </a:extLst>
          </p:cNvPr>
          <p:cNvGrpSpPr/>
          <p:nvPr/>
        </p:nvGrpSpPr>
        <p:grpSpPr>
          <a:xfrm>
            <a:off x="5902314" y="1996322"/>
            <a:ext cx="365760" cy="365760"/>
            <a:chOff x="0" y="4114800"/>
            <a:chExt cx="1184275" cy="1227226"/>
          </a:xfrm>
        </p:grpSpPr>
        <p:sp>
          <p:nvSpPr>
            <p:cNvPr id="46" name="Oval 68">
              <a:extLst>
                <a:ext uri="{FF2B5EF4-FFF2-40B4-BE49-F238E27FC236}">
                  <a16:creationId xmlns:a16="http://schemas.microsoft.com/office/drawing/2014/main" id="{C495AAE3-5540-4436-AC97-09F9BCE094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4" y="4290263"/>
              <a:ext cx="1051336" cy="105176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1" name="Oval 69">
              <a:extLst>
                <a:ext uri="{FF2B5EF4-FFF2-40B4-BE49-F238E27FC236}">
                  <a16:creationId xmlns:a16="http://schemas.microsoft.com/office/drawing/2014/main" id="{EF0064F5-CA9F-433A-B259-ACDC2760F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98" y="4275049"/>
              <a:ext cx="1047277" cy="104770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2" name="Oval 70">
              <a:extLst>
                <a:ext uri="{FF2B5EF4-FFF2-40B4-BE49-F238E27FC236}">
                  <a16:creationId xmlns:a16="http://schemas.microsoft.com/office/drawing/2014/main" id="{D39BCB81-8C63-4553-875C-4277314AFA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4114800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3" name="Oval 71">
              <a:extLst>
                <a:ext uri="{FF2B5EF4-FFF2-40B4-BE49-F238E27FC236}">
                  <a16:creationId xmlns:a16="http://schemas.microsoft.com/office/drawing/2014/main" id="{91ED5471-F82B-4D5D-9461-E938570A1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34" y="4333875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8CF914-B7B4-4EB4-B2F5-1B0544A9DE01}"/>
              </a:ext>
            </a:extLst>
          </p:cNvPr>
          <p:cNvCxnSpPr>
            <a:cxnSpLocks/>
          </p:cNvCxnSpPr>
          <p:nvPr/>
        </p:nvCxnSpPr>
        <p:spPr>
          <a:xfrm>
            <a:off x="6460338" y="6420934"/>
            <a:ext cx="512206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70B99B8-87D6-41CF-ACD9-85604D9B28DF}"/>
              </a:ext>
            </a:extLst>
          </p:cNvPr>
          <p:cNvSpPr txBox="1"/>
          <p:nvPr/>
        </p:nvSpPr>
        <p:spPr>
          <a:xfrm>
            <a:off x="8931880" y="5578488"/>
            <a:ext cx="2802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pic>
        <p:nvPicPr>
          <p:cNvPr id="55" name="Graphic 54" descr="Pyramid with levels">
            <a:extLst>
              <a:ext uri="{FF2B5EF4-FFF2-40B4-BE49-F238E27FC236}">
                <a16:creationId xmlns:a16="http://schemas.microsoft.com/office/drawing/2014/main" id="{9D682B29-3A40-4B61-9801-7A3FD6079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971140" y="5495085"/>
            <a:ext cx="914400" cy="9144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18C1570-3DE7-4549-9267-E04B4432AFB9}"/>
              </a:ext>
            </a:extLst>
          </p:cNvPr>
          <p:cNvCxnSpPr>
            <a:cxnSpLocks/>
          </p:cNvCxnSpPr>
          <p:nvPr/>
        </p:nvCxnSpPr>
        <p:spPr>
          <a:xfrm flipH="1">
            <a:off x="685800" y="5257800"/>
            <a:ext cx="51206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F3569C25-634D-4E9D-827E-4FA20F40874F}"/>
              </a:ext>
            </a:extLst>
          </p:cNvPr>
          <p:cNvSpPr txBox="1"/>
          <p:nvPr/>
        </p:nvSpPr>
        <p:spPr>
          <a:xfrm>
            <a:off x="711092" y="4321589"/>
            <a:ext cx="276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pic>
        <p:nvPicPr>
          <p:cNvPr id="58" name="Graphic 57" descr="Playbook">
            <a:extLst>
              <a:ext uri="{FF2B5EF4-FFF2-40B4-BE49-F238E27FC236}">
                <a16:creationId xmlns:a16="http://schemas.microsoft.com/office/drawing/2014/main" id="{8FB9D8A2-325A-4457-8A58-962598FCA5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508077" y="4265161"/>
            <a:ext cx="914400" cy="9144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FBB78BD-D483-4AFD-B080-34FA6CDCC53A}"/>
              </a:ext>
            </a:extLst>
          </p:cNvPr>
          <p:cNvCxnSpPr>
            <a:cxnSpLocks/>
          </p:cNvCxnSpPr>
          <p:nvPr/>
        </p:nvCxnSpPr>
        <p:spPr>
          <a:xfrm>
            <a:off x="6384138" y="4078215"/>
            <a:ext cx="5122062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F0D3C42-2417-4DA4-AB72-0E857C64B802}"/>
              </a:ext>
            </a:extLst>
          </p:cNvPr>
          <p:cNvSpPr txBox="1"/>
          <p:nvPr/>
        </p:nvSpPr>
        <p:spPr>
          <a:xfrm>
            <a:off x="8782425" y="3235769"/>
            <a:ext cx="2802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pic>
        <p:nvPicPr>
          <p:cNvPr id="61" name="Graphic 60" descr="Pie chart">
            <a:extLst>
              <a:ext uri="{FF2B5EF4-FFF2-40B4-BE49-F238E27FC236}">
                <a16:creationId xmlns:a16="http://schemas.microsoft.com/office/drawing/2014/main" id="{62FF5804-D588-42E6-B9F6-FF3F675BAF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821685" y="3152366"/>
            <a:ext cx="914400" cy="914400"/>
          </a:xfrm>
          <a:prstGeom prst="rect">
            <a:avLst/>
          </a:prstGeom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061DBDC-78E1-47D7-8710-4337B5C34FFF}"/>
              </a:ext>
            </a:extLst>
          </p:cNvPr>
          <p:cNvCxnSpPr>
            <a:cxnSpLocks/>
          </p:cNvCxnSpPr>
          <p:nvPr/>
        </p:nvCxnSpPr>
        <p:spPr>
          <a:xfrm flipH="1">
            <a:off x="1280160" y="3048000"/>
            <a:ext cx="466344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B4F26D0-D6A4-4070-A703-0BB209DE0E82}"/>
              </a:ext>
            </a:extLst>
          </p:cNvPr>
          <p:cNvSpPr txBox="1"/>
          <p:nvPr/>
        </p:nvSpPr>
        <p:spPr>
          <a:xfrm>
            <a:off x="1229252" y="2111789"/>
            <a:ext cx="27639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pic>
        <p:nvPicPr>
          <p:cNvPr id="64" name="Graphic 63" descr="Lightbulb">
            <a:extLst>
              <a:ext uri="{FF2B5EF4-FFF2-40B4-BE49-F238E27FC236}">
                <a16:creationId xmlns:a16="http://schemas.microsoft.com/office/drawing/2014/main" id="{3EC13B9D-3F9C-487C-B24B-1E3078E901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4026237" y="2055361"/>
            <a:ext cx="914400" cy="914400"/>
          </a:xfrm>
          <a:prstGeom prst="rect">
            <a:avLst/>
          </a:prstGeom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FF4F042-7BD8-4F6C-894C-77B71BE851C0}"/>
              </a:ext>
            </a:extLst>
          </p:cNvPr>
          <p:cNvCxnSpPr>
            <a:cxnSpLocks/>
          </p:cNvCxnSpPr>
          <p:nvPr/>
        </p:nvCxnSpPr>
        <p:spPr>
          <a:xfrm>
            <a:off x="6278880" y="2186055"/>
            <a:ext cx="484632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871C349-F4B7-4E11-A306-E6EDA776CE9D}"/>
              </a:ext>
            </a:extLst>
          </p:cNvPr>
          <p:cNvSpPr txBox="1"/>
          <p:nvPr/>
        </p:nvSpPr>
        <p:spPr>
          <a:xfrm>
            <a:off x="8565963" y="1343609"/>
            <a:ext cx="2802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 own</a:t>
            </a:r>
          </a:p>
        </p:txBody>
      </p:sp>
      <p:pic>
        <p:nvPicPr>
          <p:cNvPr id="69" name="Graphic 68" descr="Checklist">
            <a:extLst>
              <a:ext uri="{FF2B5EF4-FFF2-40B4-BE49-F238E27FC236}">
                <a16:creationId xmlns:a16="http://schemas.microsoft.com/office/drawing/2014/main" id="{E4C5B548-4F79-43D1-9890-7890964E009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605223" y="126020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5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7" grpId="0"/>
      <p:bldP spid="60" grpId="0"/>
      <p:bldP spid="63" grpId="0"/>
      <p:bldP spid="6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entagon 17"/>
          <p:cNvSpPr/>
          <p:nvPr/>
        </p:nvSpPr>
        <p:spPr>
          <a:xfrm>
            <a:off x="914400" y="4267200"/>
            <a:ext cx="10668000" cy="152400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scene3d>
            <a:camera prst="perspectiveRelaxed"/>
            <a:lightRig rig="soft" dir="t">
              <a:rot lat="0" lon="0" rev="19200000"/>
            </a:lightRig>
          </a:scene3d>
          <a:sp3d extrusionH="254000" prstMaterial="softEdge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5 Year Timeline - Growth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1206380" y="2105170"/>
            <a:ext cx="9385420" cy="3192146"/>
            <a:chOff x="914400" y="2706688"/>
            <a:chExt cx="8481255" cy="2884624"/>
          </a:xfrm>
        </p:grpSpPr>
        <p:sp>
          <p:nvSpPr>
            <p:cNvPr id="6" name="Freeform 84"/>
            <p:cNvSpPr>
              <a:spLocks noEditPoints="1"/>
            </p:cNvSpPr>
            <p:nvPr/>
          </p:nvSpPr>
          <p:spPr bwMode="auto">
            <a:xfrm>
              <a:off x="8328855" y="2706688"/>
              <a:ext cx="1066800" cy="2819400"/>
            </a:xfrm>
            <a:custGeom>
              <a:avLst/>
              <a:gdLst/>
              <a:ahLst/>
              <a:cxnLst>
                <a:cxn ang="0">
                  <a:pos x="108" y="822"/>
                </a:cxn>
                <a:cxn ang="0">
                  <a:pos x="130" y="806"/>
                </a:cxn>
                <a:cxn ang="0">
                  <a:pos x="150" y="776"/>
                </a:cxn>
                <a:cxn ang="0">
                  <a:pos x="152" y="734"/>
                </a:cxn>
                <a:cxn ang="0">
                  <a:pos x="154" y="634"/>
                </a:cxn>
                <a:cxn ang="0">
                  <a:pos x="150" y="562"/>
                </a:cxn>
                <a:cxn ang="0">
                  <a:pos x="176" y="604"/>
                </a:cxn>
                <a:cxn ang="0">
                  <a:pos x="192" y="644"/>
                </a:cxn>
                <a:cxn ang="0">
                  <a:pos x="186" y="730"/>
                </a:cxn>
                <a:cxn ang="0">
                  <a:pos x="196" y="778"/>
                </a:cxn>
                <a:cxn ang="0">
                  <a:pos x="198" y="804"/>
                </a:cxn>
                <a:cxn ang="0">
                  <a:pos x="212" y="824"/>
                </a:cxn>
                <a:cxn ang="0">
                  <a:pos x="262" y="834"/>
                </a:cxn>
                <a:cxn ang="0">
                  <a:pos x="256" y="792"/>
                </a:cxn>
                <a:cxn ang="0">
                  <a:pos x="258" y="782"/>
                </a:cxn>
                <a:cxn ang="0">
                  <a:pos x="264" y="764"/>
                </a:cxn>
                <a:cxn ang="0">
                  <a:pos x="258" y="636"/>
                </a:cxn>
                <a:cxn ang="0">
                  <a:pos x="264" y="496"/>
                </a:cxn>
                <a:cxn ang="0">
                  <a:pos x="266" y="440"/>
                </a:cxn>
                <a:cxn ang="0">
                  <a:pos x="302" y="432"/>
                </a:cxn>
                <a:cxn ang="0">
                  <a:pos x="300" y="400"/>
                </a:cxn>
                <a:cxn ang="0">
                  <a:pos x="314" y="324"/>
                </a:cxn>
                <a:cxn ang="0">
                  <a:pos x="312" y="288"/>
                </a:cxn>
                <a:cxn ang="0">
                  <a:pos x="294" y="226"/>
                </a:cxn>
                <a:cxn ang="0">
                  <a:pos x="274" y="180"/>
                </a:cxn>
                <a:cxn ang="0">
                  <a:pos x="256" y="134"/>
                </a:cxn>
                <a:cxn ang="0">
                  <a:pos x="206" y="122"/>
                </a:cxn>
                <a:cxn ang="0">
                  <a:pos x="182" y="104"/>
                </a:cxn>
                <a:cxn ang="0">
                  <a:pos x="196" y="88"/>
                </a:cxn>
                <a:cxn ang="0">
                  <a:pos x="200" y="60"/>
                </a:cxn>
                <a:cxn ang="0">
                  <a:pos x="204" y="40"/>
                </a:cxn>
                <a:cxn ang="0">
                  <a:pos x="162" y="2"/>
                </a:cxn>
                <a:cxn ang="0">
                  <a:pos x="104" y="18"/>
                </a:cxn>
                <a:cxn ang="0">
                  <a:pos x="104" y="54"/>
                </a:cxn>
                <a:cxn ang="0">
                  <a:pos x="114" y="86"/>
                </a:cxn>
                <a:cxn ang="0">
                  <a:pos x="112" y="118"/>
                </a:cxn>
                <a:cxn ang="0">
                  <a:pos x="38" y="148"/>
                </a:cxn>
                <a:cxn ang="0">
                  <a:pos x="32" y="190"/>
                </a:cxn>
                <a:cxn ang="0">
                  <a:pos x="14" y="250"/>
                </a:cxn>
                <a:cxn ang="0">
                  <a:pos x="2" y="288"/>
                </a:cxn>
                <a:cxn ang="0">
                  <a:pos x="2" y="308"/>
                </a:cxn>
                <a:cxn ang="0">
                  <a:pos x="0" y="328"/>
                </a:cxn>
                <a:cxn ang="0">
                  <a:pos x="2" y="382"/>
                </a:cxn>
                <a:cxn ang="0">
                  <a:pos x="16" y="420"/>
                </a:cxn>
                <a:cxn ang="0">
                  <a:pos x="30" y="456"/>
                </a:cxn>
                <a:cxn ang="0">
                  <a:pos x="42" y="514"/>
                </a:cxn>
                <a:cxn ang="0">
                  <a:pos x="62" y="618"/>
                </a:cxn>
                <a:cxn ang="0">
                  <a:pos x="66" y="746"/>
                </a:cxn>
                <a:cxn ang="0">
                  <a:pos x="74" y="774"/>
                </a:cxn>
                <a:cxn ang="0">
                  <a:pos x="68" y="790"/>
                </a:cxn>
                <a:cxn ang="0">
                  <a:pos x="48" y="818"/>
                </a:cxn>
                <a:cxn ang="0">
                  <a:pos x="258" y="316"/>
                </a:cxn>
                <a:cxn ang="0">
                  <a:pos x="262" y="334"/>
                </a:cxn>
                <a:cxn ang="0">
                  <a:pos x="66" y="788"/>
                </a:cxn>
                <a:cxn ang="0">
                  <a:pos x="84" y="776"/>
                </a:cxn>
                <a:cxn ang="0">
                  <a:pos x="82" y="782"/>
                </a:cxn>
                <a:cxn ang="0">
                  <a:pos x="82" y="782"/>
                </a:cxn>
                <a:cxn ang="0">
                  <a:pos x="264" y="794"/>
                </a:cxn>
                <a:cxn ang="0">
                  <a:pos x="246" y="776"/>
                </a:cxn>
              </a:cxnLst>
              <a:rect l="0" t="0" r="r" b="b"/>
              <a:pathLst>
                <a:path w="316" h="836">
                  <a:moveTo>
                    <a:pt x="60" y="826"/>
                  </a:moveTo>
                  <a:lnTo>
                    <a:pt x="60" y="826"/>
                  </a:lnTo>
                  <a:lnTo>
                    <a:pt x="72" y="828"/>
                  </a:lnTo>
                  <a:lnTo>
                    <a:pt x="84" y="830"/>
                  </a:lnTo>
                  <a:lnTo>
                    <a:pt x="96" y="828"/>
                  </a:lnTo>
                  <a:lnTo>
                    <a:pt x="108" y="822"/>
                  </a:lnTo>
                  <a:lnTo>
                    <a:pt x="108" y="822"/>
                  </a:lnTo>
                  <a:lnTo>
                    <a:pt x="112" y="820"/>
                  </a:lnTo>
                  <a:lnTo>
                    <a:pt x="114" y="816"/>
                  </a:lnTo>
                  <a:lnTo>
                    <a:pt x="114" y="816"/>
                  </a:lnTo>
                  <a:lnTo>
                    <a:pt x="118" y="812"/>
                  </a:lnTo>
                  <a:lnTo>
                    <a:pt x="122" y="808"/>
                  </a:lnTo>
                  <a:lnTo>
                    <a:pt x="122" y="808"/>
                  </a:lnTo>
                  <a:lnTo>
                    <a:pt x="130" y="806"/>
                  </a:lnTo>
                  <a:lnTo>
                    <a:pt x="138" y="804"/>
                  </a:lnTo>
                  <a:lnTo>
                    <a:pt x="138" y="804"/>
                  </a:lnTo>
                  <a:lnTo>
                    <a:pt x="148" y="800"/>
                  </a:lnTo>
                  <a:lnTo>
                    <a:pt x="152" y="796"/>
                  </a:lnTo>
                  <a:lnTo>
                    <a:pt x="152" y="790"/>
                  </a:lnTo>
                  <a:lnTo>
                    <a:pt x="152" y="790"/>
                  </a:lnTo>
                  <a:lnTo>
                    <a:pt x="150" y="776"/>
                  </a:lnTo>
                  <a:lnTo>
                    <a:pt x="150" y="776"/>
                  </a:lnTo>
                  <a:lnTo>
                    <a:pt x="148" y="768"/>
                  </a:lnTo>
                  <a:lnTo>
                    <a:pt x="150" y="760"/>
                  </a:lnTo>
                  <a:lnTo>
                    <a:pt x="150" y="760"/>
                  </a:lnTo>
                  <a:lnTo>
                    <a:pt x="150" y="748"/>
                  </a:lnTo>
                  <a:lnTo>
                    <a:pt x="152" y="734"/>
                  </a:lnTo>
                  <a:lnTo>
                    <a:pt x="152" y="734"/>
                  </a:lnTo>
                  <a:lnTo>
                    <a:pt x="150" y="712"/>
                  </a:lnTo>
                  <a:lnTo>
                    <a:pt x="148" y="690"/>
                  </a:lnTo>
                  <a:lnTo>
                    <a:pt x="148" y="668"/>
                  </a:lnTo>
                  <a:lnTo>
                    <a:pt x="148" y="656"/>
                  </a:lnTo>
                  <a:lnTo>
                    <a:pt x="152" y="644"/>
                  </a:lnTo>
                  <a:lnTo>
                    <a:pt x="152" y="644"/>
                  </a:lnTo>
                  <a:lnTo>
                    <a:pt x="154" y="634"/>
                  </a:lnTo>
                  <a:lnTo>
                    <a:pt x="156" y="624"/>
                  </a:lnTo>
                  <a:lnTo>
                    <a:pt x="156" y="602"/>
                  </a:lnTo>
                  <a:lnTo>
                    <a:pt x="156" y="602"/>
                  </a:lnTo>
                  <a:lnTo>
                    <a:pt x="154" y="582"/>
                  </a:lnTo>
                  <a:lnTo>
                    <a:pt x="154" y="582"/>
                  </a:lnTo>
                  <a:lnTo>
                    <a:pt x="150" y="568"/>
                  </a:lnTo>
                  <a:lnTo>
                    <a:pt x="150" y="562"/>
                  </a:lnTo>
                  <a:lnTo>
                    <a:pt x="150" y="560"/>
                  </a:lnTo>
                  <a:lnTo>
                    <a:pt x="152" y="558"/>
                  </a:lnTo>
                  <a:lnTo>
                    <a:pt x="152" y="558"/>
                  </a:lnTo>
                  <a:lnTo>
                    <a:pt x="154" y="564"/>
                  </a:lnTo>
                  <a:lnTo>
                    <a:pt x="162" y="580"/>
                  </a:lnTo>
                  <a:lnTo>
                    <a:pt x="176" y="604"/>
                  </a:lnTo>
                  <a:lnTo>
                    <a:pt x="176" y="604"/>
                  </a:lnTo>
                  <a:lnTo>
                    <a:pt x="182" y="612"/>
                  </a:lnTo>
                  <a:lnTo>
                    <a:pt x="184" y="616"/>
                  </a:lnTo>
                  <a:lnTo>
                    <a:pt x="186" y="622"/>
                  </a:lnTo>
                  <a:lnTo>
                    <a:pt x="186" y="622"/>
                  </a:lnTo>
                  <a:lnTo>
                    <a:pt x="190" y="638"/>
                  </a:lnTo>
                  <a:lnTo>
                    <a:pt x="190" y="638"/>
                  </a:lnTo>
                  <a:lnTo>
                    <a:pt x="192" y="644"/>
                  </a:lnTo>
                  <a:lnTo>
                    <a:pt x="194" y="652"/>
                  </a:lnTo>
                  <a:lnTo>
                    <a:pt x="194" y="652"/>
                  </a:lnTo>
                  <a:lnTo>
                    <a:pt x="188" y="676"/>
                  </a:lnTo>
                  <a:lnTo>
                    <a:pt x="184" y="690"/>
                  </a:lnTo>
                  <a:lnTo>
                    <a:pt x="184" y="702"/>
                  </a:lnTo>
                  <a:lnTo>
                    <a:pt x="184" y="702"/>
                  </a:lnTo>
                  <a:lnTo>
                    <a:pt x="186" y="730"/>
                  </a:lnTo>
                  <a:lnTo>
                    <a:pt x="186" y="730"/>
                  </a:lnTo>
                  <a:lnTo>
                    <a:pt x="186" y="742"/>
                  </a:lnTo>
                  <a:lnTo>
                    <a:pt x="186" y="748"/>
                  </a:lnTo>
                  <a:lnTo>
                    <a:pt x="186" y="754"/>
                  </a:lnTo>
                  <a:lnTo>
                    <a:pt x="186" y="754"/>
                  </a:lnTo>
                  <a:lnTo>
                    <a:pt x="190" y="766"/>
                  </a:lnTo>
                  <a:lnTo>
                    <a:pt x="196" y="778"/>
                  </a:lnTo>
                  <a:lnTo>
                    <a:pt x="196" y="778"/>
                  </a:lnTo>
                  <a:lnTo>
                    <a:pt x="196" y="782"/>
                  </a:lnTo>
                  <a:lnTo>
                    <a:pt x="196" y="784"/>
                  </a:lnTo>
                  <a:lnTo>
                    <a:pt x="194" y="792"/>
                  </a:lnTo>
                  <a:lnTo>
                    <a:pt x="194" y="792"/>
                  </a:lnTo>
                  <a:lnTo>
                    <a:pt x="194" y="798"/>
                  </a:lnTo>
                  <a:lnTo>
                    <a:pt x="198" y="804"/>
                  </a:lnTo>
                  <a:lnTo>
                    <a:pt x="202" y="808"/>
                  </a:lnTo>
                  <a:lnTo>
                    <a:pt x="208" y="810"/>
                  </a:lnTo>
                  <a:lnTo>
                    <a:pt x="208" y="810"/>
                  </a:lnTo>
                  <a:lnTo>
                    <a:pt x="212" y="812"/>
                  </a:lnTo>
                  <a:lnTo>
                    <a:pt x="212" y="816"/>
                  </a:lnTo>
                  <a:lnTo>
                    <a:pt x="212" y="824"/>
                  </a:lnTo>
                  <a:lnTo>
                    <a:pt x="212" y="824"/>
                  </a:lnTo>
                  <a:lnTo>
                    <a:pt x="214" y="830"/>
                  </a:lnTo>
                  <a:lnTo>
                    <a:pt x="220" y="832"/>
                  </a:lnTo>
                  <a:lnTo>
                    <a:pt x="226" y="834"/>
                  </a:lnTo>
                  <a:lnTo>
                    <a:pt x="234" y="836"/>
                  </a:lnTo>
                  <a:lnTo>
                    <a:pt x="250" y="836"/>
                  </a:lnTo>
                  <a:lnTo>
                    <a:pt x="262" y="834"/>
                  </a:lnTo>
                  <a:lnTo>
                    <a:pt x="262" y="834"/>
                  </a:lnTo>
                  <a:lnTo>
                    <a:pt x="270" y="832"/>
                  </a:lnTo>
                  <a:lnTo>
                    <a:pt x="272" y="826"/>
                  </a:lnTo>
                  <a:lnTo>
                    <a:pt x="272" y="820"/>
                  </a:lnTo>
                  <a:lnTo>
                    <a:pt x="268" y="812"/>
                  </a:lnTo>
                  <a:lnTo>
                    <a:pt x="260" y="798"/>
                  </a:lnTo>
                  <a:lnTo>
                    <a:pt x="256" y="792"/>
                  </a:lnTo>
                  <a:lnTo>
                    <a:pt x="256" y="792"/>
                  </a:lnTo>
                  <a:lnTo>
                    <a:pt x="258" y="794"/>
                  </a:lnTo>
                  <a:lnTo>
                    <a:pt x="262" y="796"/>
                  </a:lnTo>
                  <a:lnTo>
                    <a:pt x="264" y="796"/>
                  </a:lnTo>
                  <a:lnTo>
                    <a:pt x="264" y="792"/>
                  </a:lnTo>
                  <a:lnTo>
                    <a:pt x="264" y="792"/>
                  </a:lnTo>
                  <a:lnTo>
                    <a:pt x="262" y="786"/>
                  </a:lnTo>
                  <a:lnTo>
                    <a:pt x="258" y="782"/>
                  </a:lnTo>
                  <a:lnTo>
                    <a:pt x="250" y="774"/>
                  </a:lnTo>
                  <a:lnTo>
                    <a:pt x="250" y="774"/>
                  </a:lnTo>
                  <a:lnTo>
                    <a:pt x="256" y="770"/>
                  </a:lnTo>
                  <a:lnTo>
                    <a:pt x="260" y="768"/>
                  </a:lnTo>
                  <a:lnTo>
                    <a:pt x="260" y="768"/>
                  </a:lnTo>
                  <a:lnTo>
                    <a:pt x="264" y="766"/>
                  </a:lnTo>
                  <a:lnTo>
                    <a:pt x="264" y="764"/>
                  </a:lnTo>
                  <a:lnTo>
                    <a:pt x="264" y="756"/>
                  </a:lnTo>
                  <a:lnTo>
                    <a:pt x="264" y="756"/>
                  </a:lnTo>
                  <a:lnTo>
                    <a:pt x="262" y="712"/>
                  </a:lnTo>
                  <a:lnTo>
                    <a:pt x="262" y="712"/>
                  </a:lnTo>
                  <a:lnTo>
                    <a:pt x="260" y="674"/>
                  </a:lnTo>
                  <a:lnTo>
                    <a:pt x="258" y="636"/>
                  </a:lnTo>
                  <a:lnTo>
                    <a:pt x="258" y="636"/>
                  </a:lnTo>
                  <a:lnTo>
                    <a:pt x="260" y="618"/>
                  </a:lnTo>
                  <a:lnTo>
                    <a:pt x="262" y="600"/>
                  </a:lnTo>
                  <a:lnTo>
                    <a:pt x="262" y="600"/>
                  </a:lnTo>
                  <a:lnTo>
                    <a:pt x="262" y="562"/>
                  </a:lnTo>
                  <a:lnTo>
                    <a:pt x="262" y="562"/>
                  </a:lnTo>
                  <a:lnTo>
                    <a:pt x="262" y="528"/>
                  </a:lnTo>
                  <a:lnTo>
                    <a:pt x="264" y="496"/>
                  </a:lnTo>
                  <a:lnTo>
                    <a:pt x="264" y="496"/>
                  </a:lnTo>
                  <a:lnTo>
                    <a:pt x="264" y="474"/>
                  </a:lnTo>
                  <a:lnTo>
                    <a:pt x="262" y="454"/>
                  </a:lnTo>
                  <a:lnTo>
                    <a:pt x="262" y="454"/>
                  </a:lnTo>
                  <a:lnTo>
                    <a:pt x="262" y="448"/>
                  </a:lnTo>
                  <a:lnTo>
                    <a:pt x="262" y="444"/>
                  </a:lnTo>
                  <a:lnTo>
                    <a:pt x="266" y="440"/>
                  </a:lnTo>
                  <a:lnTo>
                    <a:pt x="270" y="440"/>
                  </a:lnTo>
                  <a:lnTo>
                    <a:pt x="270" y="440"/>
                  </a:lnTo>
                  <a:lnTo>
                    <a:pt x="278" y="442"/>
                  </a:lnTo>
                  <a:lnTo>
                    <a:pt x="288" y="440"/>
                  </a:lnTo>
                  <a:lnTo>
                    <a:pt x="296" y="436"/>
                  </a:lnTo>
                  <a:lnTo>
                    <a:pt x="302" y="432"/>
                  </a:lnTo>
                  <a:lnTo>
                    <a:pt x="302" y="432"/>
                  </a:lnTo>
                  <a:lnTo>
                    <a:pt x="302" y="428"/>
                  </a:lnTo>
                  <a:lnTo>
                    <a:pt x="302" y="424"/>
                  </a:lnTo>
                  <a:lnTo>
                    <a:pt x="298" y="416"/>
                  </a:lnTo>
                  <a:lnTo>
                    <a:pt x="298" y="416"/>
                  </a:lnTo>
                  <a:lnTo>
                    <a:pt x="298" y="412"/>
                  </a:lnTo>
                  <a:lnTo>
                    <a:pt x="298" y="408"/>
                  </a:lnTo>
                  <a:lnTo>
                    <a:pt x="300" y="400"/>
                  </a:lnTo>
                  <a:lnTo>
                    <a:pt x="300" y="400"/>
                  </a:lnTo>
                  <a:lnTo>
                    <a:pt x="304" y="380"/>
                  </a:lnTo>
                  <a:lnTo>
                    <a:pt x="304" y="380"/>
                  </a:lnTo>
                  <a:lnTo>
                    <a:pt x="306" y="364"/>
                  </a:lnTo>
                  <a:lnTo>
                    <a:pt x="306" y="364"/>
                  </a:lnTo>
                  <a:lnTo>
                    <a:pt x="310" y="344"/>
                  </a:lnTo>
                  <a:lnTo>
                    <a:pt x="314" y="324"/>
                  </a:lnTo>
                  <a:lnTo>
                    <a:pt x="314" y="324"/>
                  </a:lnTo>
                  <a:lnTo>
                    <a:pt x="316" y="314"/>
                  </a:lnTo>
                  <a:lnTo>
                    <a:pt x="316" y="304"/>
                  </a:lnTo>
                  <a:lnTo>
                    <a:pt x="316" y="304"/>
                  </a:lnTo>
                  <a:lnTo>
                    <a:pt x="314" y="296"/>
                  </a:lnTo>
                  <a:lnTo>
                    <a:pt x="312" y="288"/>
                  </a:lnTo>
                  <a:lnTo>
                    <a:pt x="312" y="288"/>
                  </a:lnTo>
                  <a:lnTo>
                    <a:pt x="310" y="272"/>
                  </a:lnTo>
                  <a:lnTo>
                    <a:pt x="308" y="264"/>
                  </a:lnTo>
                  <a:lnTo>
                    <a:pt x="304" y="256"/>
                  </a:lnTo>
                  <a:lnTo>
                    <a:pt x="304" y="256"/>
                  </a:lnTo>
                  <a:lnTo>
                    <a:pt x="302" y="248"/>
                  </a:lnTo>
                  <a:lnTo>
                    <a:pt x="298" y="242"/>
                  </a:lnTo>
                  <a:lnTo>
                    <a:pt x="294" y="226"/>
                  </a:lnTo>
                  <a:lnTo>
                    <a:pt x="294" y="226"/>
                  </a:lnTo>
                  <a:lnTo>
                    <a:pt x="288" y="210"/>
                  </a:lnTo>
                  <a:lnTo>
                    <a:pt x="284" y="200"/>
                  </a:lnTo>
                  <a:lnTo>
                    <a:pt x="280" y="194"/>
                  </a:lnTo>
                  <a:lnTo>
                    <a:pt x="280" y="194"/>
                  </a:lnTo>
                  <a:lnTo>
                    <a:pt x="276" y="188"/>
                  </a:lnTo>
                  <a:lnTo>
                    <a:pt x="274" y="180"/>
                  </a:lnTo>
                  <a:lnTo>
                    <a:pt x="272" y="164"/>
                  </a:lnTo>
                  <a:lnTo>
                    <a:pt x="272" y="164"/>
                  </a:lnTo>
                  <a:lnTo>
                    <a:pt x="268" y="150"/>
                  </a:lnTo>
                  <a:lnTo>
                    <a:pt x="266" y="142"/>
                  </a:lnTo>
                  <a:lnTo>
                    <a:pt x="262" y="136"/>
                  </a:lnTo>
                  <a:lnTo>
                    <a:pt x="262" y="136"/>
                  </a:lnTo>
                  <a:lnTo>
                    <a:pt x="256" y="134"/>
                  </a:lnTo>
                  <a:lnTo>
                    <a:pt x="250" y="132"/>
                  </a:lnTo>
                  <a:lnTo>
                    <a:pt x="238" y="128"/>
                  </a:lnTo>
                  <a:lnTo>
                    <a:pt x="238" y="128"/>
                  </a:lnTo>
                  <a:lnTo>
                    <a:pt x="222" y="126"/>
                  </a:lnTo>
                  <a:lnTo>
                    <a:pt x="214" y="124"/>
                  </a:lnTo>
                  <a:lnTo>
                    <a:pt x="206" y="122"/>
                  </a:lnTo>
                  <a:lnTo>
                    <a:pt x="206" y="122"/>
                  </a:lnTo>
                  <a:lnTo>
                    <a:pt x="198" y="116"/>
                  </a:lnTo>
                  <a:lnTo>
                    <a:pt x="190" y="114"/>
                  </a:lnTo>
                  <a:lnTo>
                    <a:pt x="190" y="114"/>
                  </a:lnTo>
                  <a:lnTo>
                    <a:pt x="186" y="112"/>
                  </a:lnTo>
                  <a:lnTo>
                    <a:pt x="182" y="108"/>
                  </a:lnTo>
                  <a:lnTo>
                    <a:pt x="182" y="108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4" y="90"/>
                  </a:lnTo>
                  <a:lnTo>
                    <a:pt x="186" y="88"/>
                  </a:lnTo>
                  <a:lnTo>
                    <a:pt x="186" y="88"/>
                  </a:lnTo>
                  <a:lnTo>
                    <a:pt x="190" y="90"/>
                  </a:lnTo>
                  <a:lnTo>
                    <a:pt x="192" y="90"/>
                  </a:lnTo>
                  <a:lnTo>
                    <a:pt x="196" y="88"/>
                  </a:lnTo>
                  <a:lnTo>
                    <a:pt x="196" y="88"/>
                  </a:lnTo>
                  <a:lnTo>
                    <a:pt x="198" y="82"/>
                  </a:lnTo>
                  <a:lnTo>
                    <a:pt x="200" y="74"/>
                  </a:lnTo>
                  <a:lnTo>
                    <a:pt x="200" y="74"/>
                  </a:lnTo>
                  <a:lnTo>
                    <a:pt x="202" y="68"/>
                  </a:lnTo>
                  <a:lnTo>
                    <a:pt x="200" y="60"/>
                  </a:lnTo>
                  <a:lnTo>
                    <a:pt x="200" y="60"/>
                  </a:lnTo>
                  <a:lnTo>
                    <a:pt x="200" y="58"/>
                  </a:lnTo>
                  <a:lnTo>
                    <a:pt x="198" y="56"/>
                  </a:lnTo>
                  <a:lnTo>
                    <a:pt x="198" y="56"/>
                  </a:lnTo>
                  <a:lnTo>
                    <a:pt x="200" y="52"/>
                  </a:lnTo>
                  <a:lnTo>
                    <a:pt x="202" y="48"/>
                  </a:lnTo>
                  <a:lnTo>
                    <a:pt x="202" y="48"/>
                  </a:lnTo>
                  <a:lnTo>
                    <a:pt x="204" y="40"/>
                  </a:lnTo>
                  <a:lnTo>
                    <a:pt x="204" y="32"/>
                  </a:lnTo>
                  <a:lnTo>
                    <a:pt x="200" y="24"/>
                  </a:lnTo>
                  <a:lnTo>
                    <a:pt x="194" y="18"/>
                  </a:lnTo>
                  <a:lnTo>
                    <a:pt x="186" y="12"/>
                  </a:lnTo>
                  <a:lnTo>
                    <a:pt x="178" y="8"/>
                  </a:lnTo>
                  <a:lnTo>
                    <a:pt x="162" y="2"/>
                  </a:lnTo>
                  <a:lnTo>
                    <a:pt x="162" y="2"/>
                  </a:lnTo>
                  <a:lnTo>
                    <a:pt x="154" y="0"/>
                  </a:lnTo>
                  <a:lnTo>
                    <a:pt x="144" y="0"/>
                  </a:lnTo>
                  <a:lnTo>
                    <a:pt x="136" y="4"/>
                  </a:lnTo>
                  <a:lnTo>
                    <a:pt x="128" y="8"/>
                  </a:lnTo>
                  <a:lnTo>
                    <a:pt x="128" y="8"/>
                  </a:lnTo>
                  <a:lnTo>
                    <a:pt x="116" y="12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0" y="24"/>
                  </a:lnTo>
                  <a:lnTo>
                    <a:pt x="98" y="32"/>
                  </a:lnTo>
                  <a:lnTo>
                    <a:pt x="100" y="40"/>
                  </a:lnTo>
                  <a:lnTo>
                    <a:pt x="102" y="48"/>
                  </a:lnTo>
                  <a:lnTo>
                    <a:pt x="102" y="48"/>
                  </a:lnTo>
                  <a:lnTo>
                    <a:pt x="104" y="54"/>
                  </a:lnTo>
                  <a:lnTo>
                    <a:pt x="106" y="60"/>
                  </a:lnTo>
                  <a:lnTo>
                    <a:pt x="106" y="76"/>
                  </a:lnTo>
                  <a:lnTo>
                    <a:pt x="106" y="76"/>
                  </a:lnTo>
                  <a:lnTo>
                    <a:pt x="106" y="80"/>
                  </a:lnTo>
                  <a:lnTo>
                    <a:pt x="106" y="84"/>
                  </a:lnTo>
                  <a:lnTo>
                    <a:pt x="110" y="86"/>
                  </a:lnTo>
                  <a:lnTo>
                    <a:pt x="114" y="86"/>
                  </a:lnTo>
                  <a:lnTo>
                    <a:pt x="114" y="86"/>
                  </a:lnTo>
                  <a:lnTo>
                    <a:pt x="118" y="100"/>
                  </a:lnTo>
                  <a:lnTo>
                    <a:pt x="118" y="100"/>
                  </a:lnTo>
                  <a:lnTo>
                    <a:pt x="120" y="106"/>
                  </a:lnTo>
                  <a:lnTo>
                    <a:pt x="120" y="110"/>
                  </a:lnTo>
                  <a:lnTo>
                    <a:pt x="118" y="114"/>
                  </a:lnTo>
                  <a:lnTo>
                    <a:pt x="112" y="118"/>
                  </a:lnTo>
                  <a:lnTo>
                    <a:pt x="112" y="118"/>
                  </a:lnTo>
                  <a:lnTo>
                    <a:pt x="94" y="126"/>
                  </a:lnTo>
                  <a:lnTo>
                    <a:pt x="74" y="132"/>
                  </a:lnTo>
                  <a:lnTo>
                    <a:pt x="74" y="132"/>
                  </a:lnTo>
                  <a:lnTo>
                    <a:pt x="56" y="138"/>
                  </a:lnTo>
                  <a:lnTo>
                    <a:pt x="38" y="148"/>
                  </a:lnTo>
                  <a:lnTo>
                    <a:pt x="38" y="148"/>
                  </a:lnTo>
                  <a:lnTo>
                    <a:pt x="34" y="152"/>
                  </a:lnTo>
                  <a:lnTo>
                    <a:pt x="32" y="160"/>
                  </a:lnTo>
                  <a:lnTo>
                    <a:pt x="32" y="168"/>
                  </a:lnTo>
                  <a:lnTo>
                    <a:pt x="34" y="174"/>
                  </a:lnTo>
                  <a:lnTo>
                    <a:pt x="34" y="174"/>
                  </a:lnTo>
                  <a:lnTo>
                    <a:pt x="34" y="180"/>
                  </a:lnTo>
                  <a:lnTo>
                    <a:pt x="32" y="190"/>
                  </a:lnTo>
                  <a:lnTo>
                    <a:pt x="26" y="206"/>
                  </a:lnTo>
                  <a:lnTo>
                    <a:pt x="26" y="206"/>
                  </a:lnTo>
                  <a:lnTo>
                    <a:pt x="22" y="220"/>
                  </a:lnTo>
                  <a:lnTo>
                    <a:pt x="18" y="234"/>
                  </a:lnTo>
                  <a:lnTo>
                    <a:pt x="18" y="234"/>
                  </a:lnTo>
                  <a:lnTo>
                    <a:pt x="14" y="250"/>
                  </a:lnTo>
                  <a:lnTo>
                    <a:pt x="14" y="250"/>
                  </a:lnTo>
                  <a:lnTo>
                    <a:pt x="10" y="258"/>
                  </a:lnTo>
                  <a:lnTo>
                    <a:pt x="8" y="264"/>
                  </a:lnTo>
                  <a:lnTo>
                    <a:pt x="8" y="268"/>
                  </a:lnTo>
                  <a:lnTo>
                    <a:pt x="8" y="268"/>
                  </a:lnTo>
                  <a:lnTo>
                    <a:pt x="8" y="272"/>
                  </a:lnTo>
                  <a:lnTo>
                    <a:pt x="6" y="278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2" y="292"/>
                  </a:lnTo>
                  <a:lnTo>
                    <a:pt x="2" y="296"/>
                  </a:lnTo>
                  <a:lnTo>
                    <a:pt x="4" y="304"/>
                  </a:lnTo>
                  <a:lnTo>
                    <a:pt x="4" y="304"/>
                  </a:lnTo>
                  <a:lnTo>
                    <a:pt x="4" y="306"/>
                  </a:lnTo>
                  <a:lnTo>
                    <a:pt x="2" y="308"/>
                  </a:lnTo>
                  <a:lnTo>
                    <a:pt x="2" y="308"/>
                  </a:lnTo>
                  <a:lnTo>
                    <a:pt x="0" y="308"/>
                  </a:lnTo>
                  <a:lnTo>
                    <a:pt x="0" y="310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0" y="322"/>
                  </a:lnTo>
                  <a:lnTo>
                    <a:pt x="0" y="328"/>
                  </a:lnTo>
                  <a:lnTo>
                    <a:pt x="0" y="328"/>
                  </a:lnTo>
                  <a:lnTo>
                    <a:pt x="0" y="336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" y="382"/>
                  </a:lnTo>
                  <a:lnTo>
                    <a:pt x="2" y="382"/>
                  </a:lnTo>
                  <a:lnTo>
                    <a:pt x="2" y="398"/>
                  </a:lnTo>
                  <a:lnTo>
                    <a:pt x="4" y="414"/>
                  </a:lnTo>
                  <a:lnTo>
                    <a:pt x="4" y="414"/>
                  </a:lnTo>
                  <a:lnTo>
                    <a:pt x="8" y="418"/>
                  </a:lnTo>
                  <a:lnTo>
                    <a:pt x="12" y="418"/>
                  </a:lnTo>
                  <a:lnTo>
                    <a:pt x="16" y="420"/>
                  </a:lnTo>
                  <a:lnTo>
                    <a:pt x="20" y="420"/>
                  </a:lnTo>
                  <a:lnTo>
                    <a:pt x="20" y="420"/>
                  </a:lnTo>
                  <a:lnTo>
                    <a:pt x="24" y="428"/>
                  </a:lnTo>
                  <a:lnTo>
                    <a:pt x="26" y="434"/>
                  </a:lnTo>
                  <a:lnTo>
                    <a:pt x="26" y="434"/>
                  </a:lnTo>
                  <a:lnTo>
                    <a:pt x="28" y="450"/>
                  </a:lnTo>
                  <a:lnTo>
                    <a:pt x="30" y="456"/>
                  </a:lnTo>
                  <a:lnTo>
                    <a:pt x="32" y="458"/>
                  </a:lnTo>
                  <a:lnTo>
                    <a:pt x="34" y="458"/>
                  </a:lnTo>
                  <a:lnTo>
                    <a:pt x="34" y="458"/>
                  </a:lnTo>
                  <a:lnTo>
                    <a:pt x="36" y="470"/>
                  </a:lnTo>
                  <a:lnTo>
                    <a:pt x="38" y="482"/>
                  </a:lnTo>
                  <a:lnTo>
                    <a:pt x="38" y="482"/>
                  </a:lnTo>
                  <a:lnTo>
                    <a:pt x="42" y="514"/>
                  </a:lnTo>
                  <a:lnTo>
                    <a:pt x="42" y="514"/>
                  </a:lnTo>
                  <a:lnTo>
                    <a:pt x="44" y="534"/>
                  </a:lnTo>
                  <a:lnTo>
                    <a:pt x="50" y="556"/>
                  </a:lnTo>
                  <a:lnTo>
                    <a:pt x="50" y="556"/>
                  </a:lnTo>
                  <a:lnTo>
                    <a:pt x="56" y="586"/>
                  </a:lnTo>
                  <a:lnTo>
                    <a:pt x="62" y="618"/>
                  </a:lnTo>
                  <a:lnTo>
                    <a:pt x="62" y="618"/>
                  </a:lnTo>
                  <a:lnTo>
                    <a:pt x="68" y="652"/>
                  </a:lnTo>
                  <a:lnTo>
                    <a:pt x="68" y="670"/>
                  </a:lnTo>
                  <a:lnTo>
                    <a:pt x="68" y="688"/>
                  </a:lnTo>
                  <a:lnTo>
                    <a:pt x="68" y="688"/>
                  </a:lnTo>
                  <a:lnTo>
                    <a:pt x="66" y="716"/>
                  </a:lnTo>
                  <a:lnTo>
                    <a:pt x="66" y="746"/>
                  </a:lnTo>
                  <a:lnTo>
                    <a:pt x="66" y="746"/>
                  </a:lnTo>
                  <a:lnTo>
                    <a:pt x="66" y="764"/>
                  </a:lnTo>
                  <a:lnTo>
                    <a:pt x="66" y="764"/>
                  </a:lnTo>
                  <a:lnTo>
                    <a:pt x="66" y="770"/>
                  </a:lnTo>
                  <a:lnTo>
                    <a:pt x="68" y="772"/>
                  </a:lnTo>
                  <a:lnTo>
                    <a:pt x="70" y="774"/>
                  </a:lnTo>
                  <a:lnTo>
                    <a:pt x="70" y="774"/>
                  </a:lnTo>
                  <a:lnTo>
                    <a:pt x="74" y="774"/>
                  </a:lnTo>
                  <a:lnTo>
                    <a:pt x="76" y="776"/>
                  </a:lnTo>
                  <a:lnTo>
                    <a:pt x="76" y="776"/>
                  </a:lnTo>
                  <a:lnTo>
                    <a:pt x="68" y="782"/>
                  </a:lnTo>
                  <a:lnTo>
                    <a:pt x="66" y="786"/>
                  </a:lnTo>
                  <a:lnTo>
                    <a:pt x="66" y="788"/>
                  </a:lnTo>
                  <a:lnTo>
                    <a:pt x="68" y="790"/>
                  </a:lnTo>
                  <a:lnTo>
                    <a:pt x="68" y="790"/>
                  </a:lnTo>
                  <a:lnTo>
                    <a:pt x="68" y="790"/>
                  </a:lnTo>
                  <a:lnTo>
                    <a:pt x="68" y="792"/>
                  </a:lnTo>
                  <a:lnTo>
                    <a:pt x="64" y="796"/>
                  </a:lnTo>
                  <a:lnTo>
                    <a:pt x="56" y="804"/>
                  </a:lnTo>
                  <a:lnTo>
                    <a:pt x="56" y="804"/>
                  </a:lnTo>
                  <a:lnTo>
                    <a:pt x="50" y="810"/>
                  </a:lnTo>
                  <a:lnTo>
                    <a:pt x="48" y="818"/>
                  </a:lnTo>
                  <a:lnTo>
                    <a:pt x="48" y="818"/>
                  </a:lnTo>
                  <a:lnTo>
                    <a:pt x="48" y="822"/>
                  </a:lnTo>
                  <a:lnTo>
                    <a:pt x="50" y="824"/>
                  </a:lnTo>
                  <a:lnTo>
                    <a:pt x="60" y="826"/>
                  </a:lnTo>
                  <a:close/>
                  <a:moveTo>
                    <a:pt x="256" y="328"/>
                  </a:moveTo>
                  <a:lnTo>
                    <a:pt x="256" y="328"/>
                  </a:lnTo>
                  <a:lnTo>
                    <a:pt x="258" y="316"/>
                  </a:lnTo>
                  <a:lnTo>
                    <a:pt x="258" y="308"/>
                  </a:lnTo>
                  <a:lnTo>
                    <a:pt x="258" y="308"/>
                  </a:lnTo>
                  <a:lnTo>
                    <a:pt x="262" y="312"/>
                  </a:lnTo>
                  <a:lnTo>
                    <a:pt x="262" y="318"/>
                  </a:lnTo>
                  <a:lnTo>
                    <a:pt x="260" y="330"/>
                  </a:lnTo>
                  <a:lnTo>
                    <a:pt x="260" y="330"/>
                  </a:lnTo>
                  <a:lnTo>
                    <a:pt x="262" y="334"/>
                  </a:lnTo>
                  <a:lnTo>
                    <a:pt x="262" y="338"/>
                  </a:lnTo>
                  <a:lnTo>
                    <a:pt x="262" y="340"/>
                  </a:lnTo>
                  <a:lnTo>
                    <a:pt x="262" y="340"/>
                  </a:lnTo>
                  <a:lnTo>
                    <a:pt x="260" y="338"/>
                  </a:lnTo>
                  <a:lnTo>
                    <a:pt x="258" y="334"/>
                  </a:lnTo>
                  <a:lnTo>
                    <a:pt x="256" y="328"/>
                  </a:lnTo>
                  <a:close/>
                  <a:moveTo>
                    <a:pt x="66" y="788"/>
                  </a:moveTo>
                  <a:lnTo>
                    <a:pt x="66" y="788"/>
                  </a:lnTo>
                  <a:lnTo>
                    <a:pt x="68" y="786"/>
                  </a:lnTo>
                  <a:lnTo>
                    <a:pt x="68" y="784"/>
                  </a:lnTo>
                  <a:lnTo>
                    <a:pt x="74" y="778"/>
                  </a:lnTo>
                  <a:lnTo>
                    <a:pt x="80" y="776"/>
                  </a:lnTo>
                  <a:lnTo>
                    <a:pt x="84" y="776"/>
                  </a:lnTo>
                  <a:lnTo>
                    <a:pt x="84" y="776"/>
                  </a:lnTo>
                  <a:lnTo>
                    <a:pt x="82" y="780"/>
                  </a:lnTo>
                  <a:lnTo>
                    <a:pt x="78" y="784"/>
                  </a:lnTo>
                  <a:lnTo>
                    <a:pt x="72" y="788"/>
                  </a:lnTo>
                  <a:lnTo>
                    <a:pt x="68" y="788"/>
                  </a:lnTo>
                  <a:lnTo>
                    <a:pt x="66" y="788"/>
                  </a:lnTo>
                  <a:close/>
                  <a:moveTo>
                    <a:pt x="82" y="782"/>
                  </a:moveTo>
                  <a:lnTo>
                    <a:pt x="82" y="782"/>
                  </a:lnTo>
                  <a:lnTo>
                    <a:pt x="86" y="778"/>
                  </a:lnTo>
                  <a:lnTo>
                    <a:pt x="88" y="776"/>
                  </a:lnTo>
                  <a:lnTo>
                    <a:pt x="88" y="776"/>
                  </a:lnTo>
                  <a:lnTo>
                    <a:pt x="88" y="776"/>
                  </a:lnTo>
                  <a:lnTo>
                    <a:pt x="88" y="778"/>
                  </a:lnTo>
                  <a:lnTo>
                    <a:pt x="86" y="780"/>
                  </a:lnTo>
                  <a:lnTo>
                    <a:pt x="82" y="782"/>
                  </a:lnTo>
                  <a:close/>
                  <a:moveTo>
                    <a:pt x="246" y="776"/>
                  </a:moveTo>
                  <a:lnTo>
                    <a:pt x="246" y="776"/>
                  </a:lnTo>
                  <a:lnTo>
                    <a:pt x="256" y="788"/>
                  </a:lnTo>
                  <a:lnTo>
                    <a:pt x="262" y="794"/>
                  </a:lnTo>
                  <a:lnTo>
                    <a:pt x="264" y="794"/>
                  </a:lnTo>
                  <a:lnTo>
                    <a:pt x="264" y="794"/>
                  </a:lnTo>
                  <a:lnTo>
                    <a:pt x="264" y="794"/>
                  </a:lnTo>
                  <a:lnTo>
                    <a:pt x="262" y="790"/>
                  </a:lnTo>
                  <a:lnTo>
                    <a:pt x="260" y="786"/>
                  </a:lnTo>
                  <a:lnTo>
                    <a:pt x="254" y="780"/>
                  </a:lnTo>
                  <a:lnTo>
                    <a:pt x="254" y="780"/>
                  </a:lnTo>
                  <a:lnTo>
                    <a:pt x="250" y="776"/>
                  </a:lnTo>
                  <a:lnTo>
                    <a:pt x="246" y="774"/>
                  </a:lnTo>
                  <a:lnTo>
                    <a:pt x="246" y="776"/>
                  </a:lnTo>
                  <a:lnTo>
                    <a:pt x="246" y="776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" name="Freeform 16"/>
            <p:cNvSpPr>
              <a:spLocks noEditPoints="1"/>
            </p:cNvSpPr>
            <p:nvPr/>
          </p:nvSpPr>
          <p:spPr bwMode="auto">
            <a:xfrm>
              <a:off x="4726686" y="2860812"/>
              <a:ext cx="885825" cy="2730500"/>
            </a:xfrm>
            <a:custGeom>
              <a:avLst/>
              <a:gdLst/>
              <a:ahLst/>
              <a:cxnLst>
                <a:cxn ang="0">
                  <a:pos x="240" y="598"/>
                </a:cxn>
                <a:cxn ang="0">
                  <a:pos x="232" y="638"/>
                </a:cxn>
                <a:cxn ang="0">
                  <a:pos x="244" y="750"/>
                </a:cxn>
                <a:cxn ang="0">
                  <a:pos x="244" y="776"/>
                </a:cxn>
                <a:cxn ang="0">
                  <a:pos x="252" y="806"/>
                </a:cxn>
                <a:cxn ang="0">
                  <a:pos x="270" y="836"/>
                </a:cxn>
                <a:cxn ang="0">
                  <a:pos x="254" y="856"/>
                </a:cxn>
                <a:cxn ang="0">
                  <a:pos x="216" y="842"/>
                </a:cxn>
                <a:cxn ang="0">
                  <a:pos x="192" y="824"/>
                </a:cxn>
                <a:cxn ang="0">
                  <a:pos x="192" y="794"/>
                </a:cxn>
                <a:cxn ang="0">
                  <a:pos x="174" y="812"/>
                </a:cxn>
                <a:cxn ang="0">
                  <a:pos x="178" y="792"/>
                </a:cxn>
                <a:cxn ang="0">
                  <a:pos x="178" y="704"/>
                </a:cxn>
                <a:cxn ang="0">
                  <a:pos x="170" y="628"/>
                </a:cxn>
                <a:cxn ang="0">
                  <a:pos x="152" y="528"/>
                </a:cxn>
                <a:cxn ang="0">
                  <a:pos x="114" y="572"/>
                </a:cxn>
                <a:cxn ang="0">
                  <a:pos x="102" y="632"/>
                </a:cxn>
                <a:cxn ang="0">
                  <a:pos x="92" y="734"/>
                </a:cxn>
                <a:cxn ang="0">
                  <a:pos x="86" y="818"/>
                </a:cxn>
                <a:cxn ang="0">
                  <a:pos x="56" y="842"/>
                </a:cxn>
                <a:cxn ang="0">
                  <a:pos x="2" y="850"/>
                </a:cxn>
                <a:cxn ang="0">
                  <a:pos x="26" y="788"/>
                </a:cxn>
                <a:cxn ang="0">
                  <a:pos x="40" y="766"/>
                </a:cxn>
                <a:cxn ang="0">
                  <a:pos x="38" y="676"/>
                </a:cxn>
                <a:cxn ang="0">
                  <a:pos x="48" y="630"/>
                </a:cxn>
                <a:cxn ang="0">
                  <a:pos x="36" y="602"/>
                </a:cxn>
                <a:cxn ang="0">
                  <a:pos x="38" y="598"/>
                </a:cxn>
                <a:cxn ang="0">
                  <a:pos x="46" y="562"/>
                </a:cxn>
                <a:cxn ang="0">
                  <a:pos x="46" y="420"/>
                </a:cxn>
                <a:cxn ang="0">
                  <a:pos x="34" y="386"/>
                </a:cxn>
                <a:cxn ang="0">
                  <a:pos x="36" y="348"/>
                </a:cxn>
                <a:cxn ang="0">
                  <a:pos x="42" y="294"/>
                </a:cxn>
                <a:cxn ang="0">
                  <a:pos x="22" y="252"/>
                </a:cxn>
                <a:cxn ang="0">
                  <a:pos x="40" y="148"/>
                </a:cxn>
                <a:cxn ang="0">
                  <a:pos x="64" y="136"/>
                </a:cxn>
                <a:cxn ang="0">
                  <a:pos x="80" y="134"/>
                </a:cxn>
                <a:cxn ang="0">
                  <a:pos x="100" y="118"/>
                </a:cxn>
                <a:cxn ang="0">
                  <a:pos x="80" y="70"/>
                </a:cxn>
                <a:cxn ang="0">
                  <a:pos x="84" y="46"/>
                </a:cxn>
                <a:cxn ang="0">
                  <a:pos x="86" y="20"/>
                </a:cxn>
                <a:cxn ang="0">
                  <a:pos x="106" y="6"/>
                </a:cxn>
                <a:cxn ang="0">
                  <a:pos x="122" y="0"/>
                </a:cxn>
                <a:cxn ang="0">
                  <a:pos x="150" y="10"/>
                </a:cxn>
                <a:cxn ang="0">
                  <a:pos x="162" y="32"/>
                </a:cxn>
                <a:cxn ang="0">
                  <a:pos x="166" y="60"/>
                </a:cxn>
                <a:cxn ang="0">
                  <a:pos x="154" y="94"/>
                </a:cxn>
                <a:cxn ang="0">
                  <a:pos x="202" y="138"/>
                </a:cxn>
                <a:cxn ang="0">
                  <a:pos x="240" y="206"/>
                </a:cxn>
                <a:cxn ang="0">
                  <a:pos x="252" y="252"/>
                </a:cxn>
                <a:cxn ang="0">
                  <a:pos x="214" y="282"/>
                </a:cxn>
                <a:cxn ang="0">
                  <a:pos x="224" y="400"/>
                </a:cxn>
                <a:cxn ang="0">
                  <a:pos x="224" y="428"/>
                </a:cxn>
                <a:cxn ang="0">
                  <a:pos x="228" y="572"/>
                </a:cxn>
                <a:cxn ang="0">
                  <a:pos x="244" y="600"/>
                </a:cxn>
                <a:cxn ang="0">
                  <a:pos x="238" y="608"/>
                </a:cxn>
                <a:cxn ang="0">
                  <a:pos x="224" y="618"/>
                </a:cxn>
                <a:cxn ang="0">
                  <a:pos x="228" y="632"/>
                </a:cxn>
              </a:cxnLst>
              <a:rect l="0" t="0" r="r" b="b"/>
              <a:pathLst>
                <a:path w="270" h="856">
                  <a:moveTo>
                    <a:pt x="264" y="820"/>
                  </a:moveTo>
                  <a:lnTo>
                    <a:pt x="264" y="820"/>
                  </a:lnTo>
                  <a:lnTo>
                    <a:pt x="260" y="816"/>
                  </a:lnTo>
                  <a:lnTo>
                    <a:pt x="256" y="810"/>
                  </a:lnTo>
                  <a:lnTo>
                    <a:pt x="256" y="810"/>
                  </a:lnTo>
                  <a:lnTo>
                    <a:pt x="264" y="814"/>
                  </a:lnTo>
                  <a:lnTo>
                    <a:pt x="266" y="818"/>
                  </a:lnTo>
                  <a:lnTo>
                    <a:pt x="264" y="820"/>
                  </a:lnTo>
                  <a:close/>
                  <a:moveTo>
                    <a:pt x="240" y="598"/>
                  </a:moveTo>
                  <a:lnTo>
                    <a:pt x="240" y="598"/>
                  </a:lnTo>
                  <a:lnTo>
                    <a:pt x="240" y="602"/>
                  </a:lnTo>
                  <a:lnTo>
                    <a:pt x="240" y="604"/>
                  </a:lnTo>
                  <a:lnTo>
                    <a:pt x="240" y="604"/>
                  </a:lnTo>
                  <a:lnTo>
                    <a:pt x="242" y="604"/>
                  </a:lnTo>
                  <a:lnTo>
                    <a:pt x="242" y="602"/>
                  </a:lnTo>
                  <a:lnTo>
                    <a:pt x="240" y="598"/>
                  </a:lnTo>
                  <a:close/>
                  <a:moveTo>
                    <a:pt x="232" y="638"/>
                  </a:moveTo>
                  <a:lnTo>
                    <a:pt x="232" y="638"/>
                  </a:lnTo>
                  <a:lnTo>
                    <a:pt x="236" y="646"/>
                  </a:lnTo>
                  <a:lnTo>
                    <a:pt x="236" y="654"/>
                  </a:lnTo>
                  <a:lnTo>
                    <a:pt x="236" y="672"/>
                  </a:lnTo>
                  <a:lnTo>
                    <a:pt x="236" y="672"/>
                  </a:lnTo>
                  <a:lnTo>
                    <a:pt x="238" y="694"/>
                  </a:lnTo>
                  <a:lnTo>
                    <a:pt x="238" y="716"/>
                  </a:lnTo>
                  <a:lnTo>
                    <a:pt x="238" y="716"/>
                  </a:lnTo>
                  <a:lnTo>
                    <a:pt x="240" y="734"/>
                  </a:lnTo>
                  <a:lnTo>
                    <a:pt x="244" y="750"/>
                  </a:lnTo>
                  <a:lnTo>
                    <a:pt x="244" y="750"/>
                  </a:lnTo>
                  <a:lnTo>
                    <a:pt x="244" y="756"/>
                  </a:lnTo>
                  <a:lnTo>
                    <a:pt x="242" y="764"/>
                  </a:lnTo>
                  <a:lnTo>
                    <a:pt x="242" y="764"/>
                  </a:lnTo>
                  <a:lnTo>
                    <a:pt x="240" y="768"/>
                  </a:lnTo>
                  <a:lnTo>
                    <a:pt x="238" y="770"/>
                  </a:lnTo>
                  <a:lnTo>
                    <a:pt x="238" y="772"/>
                  </a:lnTo>
                  <a:lnTo>
                    <a:pt x="238" y="772"/>
                  </a:lnTo>
                  <a:lnTo>
                    <a:pt x="244" y="776"/>
                  </a:lnTo>
                  <a:lnTo>
                    <a:pt x="250" y="782"/>
                  </a:lnTo>
                  <a:lnTo>
                    <a:pt x="250" y="782"/>
                  </a:lnTo>
                  <a:lnTo>
                    <a:pt x="250" y="788"/>
                  </a:lnTo>
                  <a:lnTo>
                    <a:pt x="250" y="794"/>
                  </a:lnTo>
                  <a:lnTo>
                    <a:pt x="250" y="794"/>
                  </a:lnTo>
                  <a:lnTo>
                    <a:pt x="250" y="798"/>
                  </a:lnTo>
                  <a:lnTo>
                    <a:pt x="248" y="802"/>
                  </a:lnTo>
                  <a:lnTo>
                    <a:pt x="248" y="802"/>
                  </a:lnTo>
                  <a:lnTo>
                    <a:pt x="252" y="806"/>
                  </a:lnTo>
                  <a:lnTo>
                    <a:pt x="256" y="810"/>
                  </a:lnTo>
                  <a:lnTo>
                    <a:pt x="262" y="812"/>
                  </a:lnTo>
                  <a:lnTo>
                    <a:pt x="266" y="816"/>
                  </a:lnTo>
                  <a:lnTo>
                    <a:pt x="266" y="816"/>
                  </a:lnTo>
                  <a:lnTo>
                    <a:pt x="266" y="820"/>
                  </a:lnTo>
                  <a:lnTo>
                    <a:pt x="264" y="822"/>
                  </a:lnTo>
                  <a:lnTo>
                    <a:pt x="264" y="822"/>
                  </a:lnTo>
                  <a:lnTo>
                    <a:pt x="266" y="828"/>
                  </a:lnTo>
                  <a:lnTo>
                    <a:pt x="270" y="836"/>
                  </a:lnTo>
                  <a:lnTo>
                    <a:pt x="270" y="836"/>
                  </a:lnTo>
                  <a:lnTo>
                    <a:pt x="268" y="838"/>
                  </a:lnTo>
                  <a:lnTo>
                    <a:pt x="270" y="844"/>
                  </a:lnTo>
                  <a:lnTo>
                    <a:pt x="270" y="848"/>
                  </a:lnTo>
                  <a:lnTo>
                    <a:pt x="270" y="852"/>
                  </a:lnTo>
                  <a:lnTo>
                    <a:pt x="270" y="852"/>
                  </a:lnTo>
                  <a:lnTo>
                    <a:pt x="266" y="854"/>
                  </a:lnTo>
                  <a:lnTo>
                    <a:pt x="262" y="856"/>
                  </a:lnTo>
                  <a:lnTo>
                    <a:pt x="254" y="856"/>
                  </a:lnTo>
                  <a:lnTo>
                    <a:pt x="254" y="856"/>
                  </a:lnTo>
                  <a:lnTo>
                    <a:pt x="240" y="856"/>
                  </a:lnTo>
                  <a:lnTo>
                    <a:pt x="228" y="854"/>
                  </a:lnTo>
                  <a:lnTo>
                    <a:pt x="228" y="854"/>
                  </a:lnTo>
                  <a:lnTo>
                    <a:pt x="222" y="852"/>
                  </a:lnTo>
                  <a:lnTo>
                    <a:pt x="216" y="848"/>
                  </a:lnTo>
                  <a:lnTo>
                    <a:pt x="216" y="848"/>
                  </a:lnTo>
                  <a:lnTo>
                    <a:pt x="216" y="846"/>
                  </a:lnTo>
                  <a:lnTo>
                    <a:pt x="216" y="842"/>
                  </a:lnTo>
                  <a:lnTo>
                    <a:pt x="216" y="840"/>
                  </a:lnTo>
                  <a:lnTo>
                    <a:pt x="214" y="838"/>
                  </a:lnTo>
                  <a:lnTo>
                    <a:pt x="214" y="838"/>
                  </a:lnTo>
                  <a:lnTo>
                    <a:pt x="206" y="836"/>
                  </a:lnTo>
                  <a:lnTo>
                    <a:pt x="206" y="836"/>
                  </a:lnTo>
                  <a:lnTo>
                    <a:pt x="196" y="832"/>
                  </a:lnTo>
                  <a:lnTo>
                    <a:pt x="196" y="832"/>
                  </a:lnTo>
                  <a:lnTo>
                    <a:pt x="192" y="828"/>
                  </a:lnTo>
                  <a:lnTo>
                    <a:pt x="192" y="824"/>
                  </a:lnTo>
                  <a:lnTo>
                    <a:pt x="192" y="824"/>
                  </a:lnTo>
                  <a:lnTo>
                    <a:pt x="192" y="816"/>
                  </a:lnTo>
                  <a:lnTo>
                    <a:pt x="192" y="808"/>
                  </a:lnTo>
                  <a:lnTo>
                    <a:pt x="192" y="808"/>
                  </a:lnTo>
                  <a:lnTo>
                    <a:pt x="194" y="804"/>
                  </a:lnTo>
                  <a:lnTo>
                    <a:pt x="194" y="800"/>
                  </a:lnTo>
                  <a:lnTo>
                    <a:pt x="194" y="800"/>
                  </a:lnTo>
                  <a:lnTo>
                    <a:pt x="194" y="796"/>
                  </a:lnTo>
                  <a:lnTo>
                    <a:pt x="192" y="794"/>
                  </a:lnTo>
                  <a:lnTo>
                    <a:pt x="190" y="794"/>
                  </a:lnTo>
                  <a:lnTo>
                    <a:pt x="190" y="794"/>
                  </a:lnTo>
                  <a:lnTo>
                    <a:pt x="190" y="798"/>
                  </a:lnTo>
                  <a:lnTo>
                    <a:pt x="190" y="798"/>
                  </a:lnTo>
                  <a:lnTo>
                    <a:pt x="188" y="800"/>
                  </a:lnTo>
                  <a:lnTo>
                    <a:pt x="188" y="800"/>
                  </a:lnTo>
                  <a:lnTo>
                    <a:pt x="182" y="806"/>
                  </a:lnTo>
                  <a:lnTo>
                    <a:pt x="174" y="812"/>
                  </a:lnTo>
                  <a:lnTo>
                    <a:pt x="174" y="812"/>
                  </a:lnTo>
                  <a:lnTo>
                    <a:pt x="172" y="810"/>
                  </a:lnTo>
                  <a:lnTo>
                    <a:pt x="172" y="810"/>
                  </a:lnTo>
                  <a:lnTo>
                    <a:pt x="174" y="808"/>
                  </a:lnTo>
                  <a:lnTo>
                    <a:pt x="174" y="804"/>
                  </a:lnTo>
                  <a:lnTo>
                    <a:pt x="174" y="802"/>
                  </a:lnTo>
                  <a:lnTo>
                    <a:pt x="174" y="798"/>
                  </a:lnTo>
                  <a:lnTo>
                    <a:pt x="174" y="798"/>
                  </a:lnTo>
                  <a:lnTo>
                    <a:pt x="176" y="796"/>
                  </a:lnTo>
                  <a:lnTo>
                    <a:pt x="178" y="792"/>
                  </a:lnTo>
                  <a:lnTo>
                    <a:pt x="186" y="788"/>
                  </a:lnTo>
                  <a:lnTo>
                    <a:pt x="186" y="788"/>
                  </a:lnTo>
                  <a:lnTo>
                    <a:pt x="188" y="784"/>
                  </a:lnTo>
                  <a:lnTo>
                    <a:pt x="188" y="780"/>
                  </a:lnTo>
                  <a:lnTo>
                    <a:pt x="188" y="770"/>
                  </a:lnTo>
                  <a:lnTo>
                    <a:pt x="184" y="752"/>
                  </a:lnTo>
                  <a:lnTo>
                    <a:pt x="184" y="752"/>
                  </a:lnTo>
                  <a:lnTo>
                    <a:pt x="180" y="728"/>
                  </a:lnTo>
                  <a:lnTo>
                    <a:pt x="178" y="704"/>
                  </a:lnTo>
                  <a:lnTo>
                    <a:pt x="178" y="704"/>
                  </a:lnTo>
                  <a:lnTo>
                    <a:pt x="176" y="690"/>
                  </a:lnTo>
                  <a:lnTo>
                    <a:pt x="174" y="678"/>
                  </a:lnTo>
                  <a:lnTo>
                    <a:pt x="174" y="678"/>
                  </a:lnTo>
                  <a:lnTo>
                    <a:pt x="172" y="664"/>
                  </a:lnTo>
                  <a:lnTo>
                    <a:pt x="174" y="648"/>
                  </a:lnTo>
                  <a:lnTo>
                    <a:pt x="174" y="648"/>
                  </a:lnTo>
                  <a:lnTo>
                    <a:pt x="172" y="638"/>
                  </a:lnTo>
                  <a:lnTo>
                    <a:pt x="170" y="628"/>
                  </a:lnTo>
                  <a:lnTo>
                    <a:pt x="168" y="618"/>
                  </a:lnTo>
                  <a:lnTo>
                    <a:pt x="166" y="608"/>
                  </a:lnTo>
                  <a:lnTo>
                    <a:pt x="166" y="608"/>
                  </a:lnTo>
                  <a:lnTo>
                    <a:pt x="164" y="594"/>
                  </a:lnTo>
                  <a:lnTo>
                    <a:pt x="160" y="582"/>
                  </a:lnTo>
                  <a:lnTo>
                    <a:pt x="160" y="582"/>
                  </a:lnTo>
                  <a:lnTo>
                    <a:pt x="156" y="550"/>
                  </a:lnTo>
                  <a:lnTo>
                    <a:pt x="156" y="550"/>
                  </a:lnTo>
                  <a:lnTo>
                    <a:pt x="152" y="528"/>
                  </a:lnTo>
                  <a:lnTo>
                    <a:pt x="146" y="504"/>
                  </a:lnTo>
                  <a:lnTo>
                    <a:pt x="146" y="504"/>
                  </a:lnTo>
                  <a:lnTo>
                    <a:pt x="140" y="484"/>
                  </a:lnTo>
                  <a:lnTo>
                    <a:pt x="136" y="470"/>
                  </a:lnTo>
                  <a:lnTo>
                    <a:pt x="134" y="464"/>
                  </a:lnTo>
                  <a:lnTo>
                    <a:pt x="134" y="464"/>
                  </a:lnTo>
                  <a:lnTo>
                    <a:pt x="128" y="492"/>
                  </a:lnTo>
                  <a:lnTo>
                    <a:pt x="124" y="518"/>
                  </a:lnTo>
                  <a:lnTo>
                    <a:pt x="114" y="572"/>
                  </a:lnTo>
                  <a:lnTo>
                    <a:pt x="114" y="572"/>
                  </a:lnTo>
                  <a:lnTo>
                    <a:pt x="112" y="586"/>
                  </a:lnTo>
                  <a:lnTo>
                    <a:pt x="110" y="594"/>
                  </a:lnTo>
                  <a:lnTo>
                    <a:pt x="110" y="602"/>
                  </a:lnTo>
                  <a:lnTo>
                    <a:pt x="110" y="602"/>
                  </a:lnTo>
                  <a:lnTo>
                    <a:pt x="110" y="614"/>
                  </a:lnTo>
                  <a:lnTo>
                    <a:pt x="104" y="626"/>
                  </a:lnTo>
                  <a:lnTo>
                    <a:pt x="104" y="626"/>
                  </a:lnTo>
                  <a:lnTo>
                    <a:pt x="102" y="632"/>
                  </a:lnTo>
                  <a:lnTo>
                    <a:pt x="104" y="640"/>
                  </a:lnTo>
                  <a:lnTo>
                    <a:pt x="104" y="646"/>
                  </a:lnTo>
                  <a:lnTo>
                    <a:pt x="104" y="652"/>
                  </a:lnTo>
                  <a:lnTo>
                    <a:pt x="104" y="652"/>
                  </a:lnTo>
                  <a:lnTo>
                    <a:pt x="102" y="666"/>
                  </a:lnTo>
                  <a:lnTo>
                    <a:pt x="100" y="678"/>
                  </a:lnTo>
                  <a:lnTo>
                    <a:pt x="100" y="678"/>
                  </a:lnTo>
                  <a:lnTo>
                    <a:pt x="96" y="706"/>
                  </a:lnTo>
                  <a:lnTo>
                    <a:pt x="92" y="734"/>
                  </a:lnTo>
                  <a:lnTo>
                    <a:pt x="92" y="734"/>
                  </a:lnTo>
                  <a:lnTo>
                    <a:pt x="90" y="748"/>
                  </a:lnTo>
                  <a:lnTo>
                    <a:pt x="90" y="762"/>
                  </a:lnTo>
                  <a:lnTo>
                    <a:pt x="88" y="776"/>
                  </a:lnTo>
                  <a:lnTo>
                    <a:pt x="86" y="790"/>
                  </a:lnTo>
                  <a:lnTo>
                    <a:pt x="86" y="790"/>
                  </a:lnTo>
                  <a:lnTo>
                    <a:pt x="86" y="800"/>
                  </a:lnTo>
                  <a:lnTo>
                    <a:pt x="86" y="810"/>
                  </a:lnTo>
                  <a:lnTo>
                    <a:pt x="86" y="818"/>
                  </a:lnTo>
                  <a:lnTo>
                    <a:pt x="86" y="822"/>
                  </a:lnTo>
                  <a:lnTo>
                    <a:pt x="82" y="826"/>
                  </a:lnTo>
                  <a:lnTo>
                    <a:pt x="82" y="826"/>
                  </a:lnTo>
                  <a:lnTo>
                    <a:pt x="78" y="830"/>
                  </a:lnTo>
                  <a:lnTo>
                    <a:pt x="74" y="834"/>
                  </a:lnTo>
                  <a:lnTo>
                    <a:pt x="62" y="838"/>
                  </a:lnTo>
                  <a:lnTo>
                    <a:pt x="62" y="838"/>
                  </a:lnTo>
                  <a:lnTo>
                    <a:pt x="60" y="840"/>
                  </a:lnTo>
                  <a:lnTo>
                    <a:pt x="56" y="842"/>
                  </a:lnTo>
                  <a:lnTo>
                    <a:pt x="54" y="848"/>
                  </a:lnTo>
                  <a:lnTo>
                    <a:pt x="50" y="850"/>
                  </a:lnTo>
                  <a:lnTo>
                    <a:pt x="50" y="850"/>
                  </a:lnTo>
                  <a:lnTo>
                    <a:pt x="40" y="854"/>
                  </a:lnTo>
                  <a:lnTo>
                    <a:pt x="32" y="854"/>
                  </a:lnTo>
                  <a:lnTo>
                    <a:pt x="12" y="852"/>
                  </a:lnTo>
                  <a:lnTo>
                    <a:pt x="12" y="852"/>
                  </a:lnTo>
                  <a:lnTo>
                    <a:pt x="6" y="852"/>
                  </a:lnTo>
                  <a:lnTo>
                    <a:pt x="2" y="850"/>
                  </a:lnTo>
                  <a:lnTo>
                    <a:pt x="2" y="846"/>
                  </a:lnTo>
                  <a:lnTo>
                    <a:pt x="0" y="842"/>
                  </a:lnTo>
                  <a:lnTo>
                    <a:pt x="4" y="834"/>
                  </a:lnTo>
                  <a:lnTo>
                    <a:pt x="8" y="826"/>
                  </a:lnTo>
                  <a:lnTo>
                    <a:pt x="8" y="826"/>
                  </a:lnTo>
                  <a:lnTo>
                    <a:pt x="26" y="796"/>
                  </a:lnTo>
                  <a:lnTo>
                    <a:pt x="26" y="796"/>
                  </a:lnTo>
                  <a:lnTo>
                    <a:pt x="28" y="792"/>
                  </a:lnTo>
                  <a:lnTo>
                    <a:pt x="26" y="788"/>
                  </a:lnTo>
                  <a:lnTo>
                    <a:pt x="26" y="782"/>
                  </a:lnTo>
                  <a:lnTo>
                    <a:pt x="26" y="776"/>
                  </a:lnTo>
                  <a:lnTo>
                    <a:pt x="26" y="776"/>
                  </a:lnTo>
                  <a:lnTo>
                    <a:pt x="30" y="774"/>
                  </a:lnTo>
                  <a:lnTo>
                    <a:pt x="36" y="772"/>
                  </a:lnTo>
                  <a:lnTo>
                    <a:pt x="40" y="770"/>
                  </a:lnTo>
                  <a:lnTo>
                    <a:pt x="42" y="768"/>
                  </a:lnTo>
                  <a:lnTo>
                    <a:pt x="40" y="766"/>
                  </a:lnTo>
                  <a:lnTo>
                    <a:pt x="40" y="766"/>
                  </a:lnTo>
                  <a:lnTo>
                    <a:pt x="38" y="754"/>
                  </a:lnTo>
                  <a:lnTo>
                    <a:pt x="38" y="742"/>
                  </a:lnTo>
                  <a:lnTo>
                    <a:pt x="40" y="732"/>
                  </a:lnTo>
                  <a:lnTo>
                    <a:pt x="38" y="720"/>
                  </a:lnTo>
                  <a:lnTo>
                    <a:pt x="38" y="720"/>
                  </a:lnTo>
                  <a:lnTo>
                    <a:pt x="36" y="706"/>
                  </a:lnTo>
                  <a:lnTo>
                    <a:pt x="36" y="690"/>
                  </a:lnTo>
                  <a:lnTo>
                    <a:pt x="36" y="690"/>
                  </a:lnTo>
                  <a:lnTo>
                    <a:pt x="38" y="676"/>
                  </a:lnTo>
                  <a:lnTo>
                    <a:pt x="38" y="662"/>
                  </a:lnTo>
                  <a:lnTo>
                    <a:pt x="38" y="662"/>
                  </a:lnTo>
                  <a:lnTo>
                    <a:pt x="36" y="650"/>
                  </a:lnTo>
                  <a:lnTo>
                    <a:pt x="36" y="644"/>
                  </a:lnTo>
                  <a:lnTo>
                    <a:pt x="38" y="638"/>
                  </a:lnTo>
                  <a:lnTo>
                    <a:pt x="38" y="638"/>
                  </a:lnTo>
                  <a:lnTo>
                    <a:pt x="44" y="634"/>
                  </a:lnTo>
                  <a:lnTo>
                    <a:pt x="48" y="630"/>
                  </a:lnTo>
                  <a:lnTo>
                    <a:pt x="48" y="630"/>
                  </a:lnTo>
                  <a:lnTo>
                    <a:pt x="46" y="622"/>
                  </a:lnTo>
                  <a:lnTo>
                    <a:pt x="44" y="616"/>
                  </a:lnTo>
                  <a:lnTo>
                    <a:pt x="44" y="616"/>
                  </a:lnTo>
                  <a:lnTo>
                    <a:pt x="40" y="614"/>
                  </a:lnTo>
                  <a:lnTo>
                    <a:pt x="36" y="612"/>
                  </a:lnTo>
                  <a:lnTo>
                    <a:pt x="36" y="612"/>
                  </a:lnTo>
                  <a:lnTo>
                    <a:pt x="36" y="608"/>
                  </a:lnTo>
                  <a:lnTo>
                    <a:pt x="36" y="602"/>
                  </a:lnTo>
                  <a:lnTo>
                    <a:pt x="36" y="602"/>
                  </a:lnTo>
                  <a:lnTo>
                    <a:pt x="32" y="604"/>
                  </a:lnTo>
                  <a:lnTo>
                    <a:pt x="30" y="608"/>
                  </a:lnTo>
                  <a:lnTo>
                    <a:pt x="30" y="616"/>
                  </a:lnTo>
                  <a:lnTo>
                    <a:pt x="30" y="616"/>
                  </a:lnTo>
                  <a:lnTo>
                    <a:pt x="28" y="612"/>
                  </a:lnTo>
                  <a:lnTo>
                    <a:pt x="28" y="610"/>
                  </a:lnTo>
                  <a:lnTo>
                    <a:pt x="30" y="604"/>
                  </a:lnTo>
                  <a:lnTo>
                    <a:pt x="34" y="600"/>
                  </a:lnTo>
                  <a:lnTo>
                    <a:pt x="38" y="598"/>
                  </a:lnTo>
                  <a:lnTo>
                    <a:pt x="40" y="600"/>
                  </a:lnTo>
                  <a:lnTo>
                    <a:pt x="40" y="600"/>
                  </a:lnTo>
                  <a:lnTo>
                    <a:pt x="40" y="600"/>
                  </a:lnTo>
                  <a:lnTo>
                    <a:pt x="42" y="600"/>
                  </a:lnTo>
                  <a:lnTo>
                    <a:pt x="44" y="596"/>
                  </a:lnTo>
                  <a:lnTo>
                    <a:pt x="46" y="588"/>
                  </a:lnTo>
                  <a:lnTo>
                    <a:pt x="46" y="588"/>
                  </a:lnTo>
                  <a:lnTo>
                    <a:pt x="48" y="574"/>
                  </a:lnTo>
                  <a:lnTo>
                    <a:pt x="46" y="562"/>
                  </a:lnTo>
                  <a:lnTo>
                    <a:pt x="46" y="562"/>
                  </a:lnTo>
                  <a:lnTo>
                    <a:pt x="44" y="550"/>
                  </a:lnTo>
                  <a:lnTo>
                    <a:pt x="42" y="538"/>
                  </a:lnTo>
                  <a:lnTo>
                    <a:pt x="42" y="516"/>
                  </a:lnTo>
                  <a:lnTo>
                    <a:pt x="44" y="470"/>
                  </a:lnTo>
                  <a:lnTo>
                    <a:pt x="44" y="470"/>
                  </a:lnTo>
                  <a:lnTo>
                    <a:pt x="44" y="444"/>
                  </a:lnTo>
                  <a:lnTo>
                    <a:pt x="44" y="432"/>
                  </a:lnTo>
                  <a:lnTo>
                    <a:pt x="46" y="420"/>
                  </a:lnTo>
                  <a:lnTo>
                    <a:pt x="46" y="420"/>
                  </a:lnTo>
                  <a:lnTo>
                    <a:pt x="50" y="410"/>
                  </a:lnTo>
                  <a:lnTo>
                    <a:pt x="50" y="398"/>
                  </a:lnTo>
                  <a:lnTo>
                    <a:pt x="50" y="398"/>
                  </a:lnTo>
                  <a:lnTo>
                    <a:pt x="50" y="396"/>
                  </a:lnTo>
                  <a:lnTo>
                    <a:pt x="46" y="394"/>
                  </a:lnTo>
                  <a:lnTo>
                    <a:pt x="40" y="390"/>
                  </a:lnTo>
                  <a:lnTo>
                    <a:pt x="40" y="390"/>
                  </a:lnTo>
                  <a:lnTo>
                    <a:pt x="34" y="386"/>
                  </a:lnTo>
                  <a:lnTo>
                    <a:pt x="30" y="384"/>
                  </a:lnTo>
                  <a:lnTo>
                    <a:pt x="30" y="380"/>
                  </a:lnTo>
                  <a:lnTo>
                    <a:pt x="30" y="380"/>
                  </a:lnTo>
                  <a:lnTo>
                    <a:pt x="30" y="376"/>
                  </a:lnTo>
                  <a:lnTo>
                    <a:pt x="30" y="370"/>
                  </a:lnTo>
                  <a:lnTo>
                    <a:pt x="34" y="362"/>
                  </a:lnTo>
                  <a:lnTo>
                    <a:pt x="34" y="362"/>
                  </a:lnTo>
                  <a:lnTo>
                    <a:pt x="36" y="352"/>
                  </a:lnTo>
                  <a:lnTo>
                    <a:pt x="36" y="348"/>
                  </a:lnTo>
                  <a:lnTo>
                    <a:pt x="36" y="342"/>
                  </a:lnTo>
                  <a:lnTo>
                    <a:pt x="36" y="342"/>
                  </a:lnTo>
                  <a:lnTo>
                    <a:pt x="36" y="332"/>
                  </a:lnTo>
                  <a:lnTo>
                    <a:pt x="38" y="322"/>
                  </a:lnTo>
                  <a:lnTo>
                    <a:pt x="38" y="322"/>
                  </a:lnTo>
                  <a:lnTo>
                    <a:pt x="38" y="314"/>
                  </a:lnTo>
                  <a:lnTo>
                    <a:pt x="40" y="306"/>
                  </a:lnTo>
                  <a:lnTo>
                    <a:pt x="40" y="306"/>
                  </a:lnTo>
                  <a:lnTo>
                    <a:pt x="42" y="294"/>
                  </a:lnTo>
                  <a:lnTo>
                    <a:pt x="46" y="282"/>
                  </a:lnTo>
                  <a:lnTo>
                    <a:pt x="46" y="282"/>
                  </a:lnTo>
                  <a:lnTo>
                    <a:pt x="46" y="276"/>
                  </a:lnTo>
                  <a:lnTo>
                    <a:pt x="42" y="272"/>
                  </a:lnTo>
                  <a:lnTo>
                    <a:pt x="42" y="272"/>
                  </a:lnTo>
                  <a:lnTo>
                    <a:pt x="34" y="268"/>
                  </a:lnTo>
                  <a:lnTo>
                    <a:pt x="28" y="264"/>
                  </a:lnTo>
                  <a:lnTo>
                    <a:pt x="28" y="264"/>
                  </a:lnTo>
                  <a:lnTo>
                    <a:pt x="22" y="252"/>
                  </a:lnTo>
                  <a:lnTo>
                    <a:pt x="18" y="242"/>
                  </a:lnTo>
                  <a:lnTo>
                    <a:pt x="18" y="230"/>
                  </a:lnTo>
                  <a:lnTo>
                    <a:pt x="18" y="218"/>
                  </a:lnTo>
                  <a:lnTo>
                    <a:pt x="22" y="194"/>
                  </a:lnTo>
                  <a:lnTo>
                    <a:pt x="28" y="170"/>
                  </a:lnTo>
                  <a:lnTo>
                    <a:pt x="28" y="170"/>
                  </a:lnTo>
                  <a:lnTo>
                    <a:pt x="30" y="162"/>
                  </a:lnTo>
                  <a:lnTo>
                    <a:pt x="34" y="154"/>
                  </a:lnTo>
                  <a:lnTo>
                    <a:pt x="40" y="148"/>
                  </a:lnTo>
                  <a:lnTo>
                    <a:pt x="46" y="144"/>
                  </a:lnTo>
                  <a:lnTo>
                    <a:pt x="46" y="144"/>
                  </a:lnTo>
                  <a:lnTo>
                    <a:pt x="50" y="140"/>
                  </a:lnTo>
                  <a:lnTo>
                    <a:pt x="50" y="140"/>
                  </a:lnTo>
                  <a:lnTo>
                    <a:pt x="52" y="138"/>
                  </a:lnTo>
                  <a:lnTo>
                    <a:pt x="54" y="138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64" y="136"/>
                  </a:lnTo>
                  <a:lnTo>
                    <a:pt x="66" y="136"/>
                  </a:lnTo>
                  <a:lnTo>
                    <a:pt x="68" y="136"/>
                  </a:lnTo>
                  <a:lnTo>
                    <a:pt x="68" y="136"/>
                  </a:lnTo>
                  <a:lnTo>
                    <a:pt x="72" y="136"/>
                  </a:lnTo>
                  <a:lnTo>
                    <a:pt x="72" y="136"/>
                  </a:lnTo>
                  <a:lnTo>
                    <a:pt x="74" y="136"/>
                  </a:lnTo>
                  <a:lnTo>
                    <a:pt x="74" y="136"/>
                  </a:lnTo>
                  <a:lnTo>
                    <a:pt x="76" y="134"/>
                  </a:lnTo>
                  <a:lnTo>
                    <a:pt x="80" y="134"/>
                  </a:lnTo>
                  <a:lnTo>
                    <a:pt x="80" y="134"/>
                  </a:lnTo>
                  <a:lnTo>
                    <a:pt x="82" y="134"/>
                  </a:lnTo>
                  <a:lnTo>
                    <a:pt x="84" y="134"/>
                  </a:lnTo>
                  <a:lnTo>
                    <a:pt x="90" y="130"/>
                  </a:lnTo>
                  <a:lnTo>
                    <a:pt x="90" y="130"/>
                  </a:lnTo>
                  <a:lnTo>
                    <a:pt x="96" y="126"/>
                  </a:lnTo>
                  <a:lnTo>
                    <a:pt x="100" y="122"/>
                  </a:lnTo>
                  <a:lnTo>
                    <a:pt x="100" y="118"/>
                  </a:lnTo>
                  <a:lnTo>
                    <a:pt x="100" y="118"/>
                  </a:lnTo>
                  <a:lnTo>
                    <a:pt x="100" y="110"/>
                  </a:lnTo>
                  <a:lnTo>
                    <a:pt x="98" y="100"/>
                  </a:lnTo>
                  <a:lnTo>
                    <a:pt x="94" y="92"/>
                  </a:lnTo>
                  <a:lnTo>
                    <a:pt x="92" y="82"/>
                  </a:lnTo>
                  <a:lnTo>
                    <a:pt x="92" y="82"/>
                  </a:lnTo>
                  <a:lnTo>
                    <a:pt x="90" y="84"/>
                  </a:lnTo>
                  <a:lnTo>
                    <a:pt x="90" y="84"/>
                  </a:lnTo>
                  <a:lnTo>
                    <a:pt x="86" y="80"/>
                  </a:lnTo>
                  <a:lnTo>
                    <a:pt x="80" y="70"/>
                  </a:lnTo>
                  <a:lnTo>
                    <a:pt x="80" y="70"/>
                  </a:lnTo>
                  <a:lnTo>
                    <a:pt x="80" y="60"/>
                  </a:lnTo>
                  <a:lnTo>
                    <a:pt x="80" y="60"/>
                  </a:lnTo>
                  <a:lnTo>
                    <a:pt x="82" y="58"/>
                  </a:lnTo>
                  <a:lnTo>
                    <a:pt x="84" y="58"/>
                  </a:lnTo>
                  <a:lnTo>
                    <a:pt x="86" y="60"/>
                  </a:lnTo>
                  <a:lnTo>
                    <a:pt x="86" y="60"/>
                  </a:lnTo>
                  <a:lnTo>
                    <a:pt x="84" y="50"/>
                  </a:lnTo>
                  <a:lnTo>
                    <a:pt x="84" y="46"/>
                  </a:lnTo>
                  <a:lnTo>
                    <a:pt x="84" y="40"/>
                  </a:lnTo>
                  <a:lnTo>
                    <a:pt x="84" y="40"/>
                  </a:lnTo>
                  <a:lnTo>
                    <a:pt x="84" y="38"/>
                  </a:lnTo>
                  <a:lnTo>
                    <a:pt x="84" y="34"/>
                  </a:lnTo>
                  <a:lnTo>
                    <a:pt x="84" y="34"/>
                  </a:lnTo>
                  <a:lnTo>
                    <a:pt x="88" y="26"/>
                  </a:lnTo>
                  <a:lnTo>
                    <a:pt x="88" y="22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90" y="20"/>
                  </a:lnTo>
                  <a:lnTo>
                    <a:pt x="90" y="16"/>
                  </a:lnTo>
                  <a:lnTo>
                    <a:pt x="90" y="16"/>
                  </a:lnTo>
                  <a:lnTo>
                    <a:pt x="94" y="16"/>
                  </a:lnTo>
                  <a:lnTo>
                    <a:pt x="96" y="14"/>
                  </a:lnTo>
                  <a:lnTo>
                    <a:pt x="96" y="12"/>
                  </a:lnTo>
                  <a:lnTo>
                    <a:pt x="98" y="10"/>
                  </a:lnTo>
                  <a:lnTo>
                    <a:pt x="98" y="10"/>
                  </a:lnTo>
                  <a:lnTo>
                    <a:pt x="106" y="6"/>
                  </a:lnTo>
                  <a:lnTo>
                    <a:pt x="106" y="6"/>
                  </a:lnTo>
                  <a:lnTo>
                    <a:pt x="112" y="4"/>
                  </a:lnTo>
                  <a:lnTo>
                    <a:pt x="114" y="2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8" y="2"/>
                  </a:lnTo>
                  <a:lnTo>
                    <a:pt x="118" y="2"/>
                  </a:lnTo>
                  <a:lnTo>
                    <a:pt x="122" y="0"/>
                  </a:lnTo>
                  <a:lnTo>
                    <a:pt x="122" y="0"/>
                  </a:lnTo>
                  <a:lnTo>
                    <a:pt x="128" y="0"/>
                  </a:lnTo>
                  <a:lnTo>
                    <a:pt x="132" y="2"/>
                  </a:lnTo>
                  <a:lnTo>
                    <a:pt x="132" y="2"/>
                  </a:lnTo>
                  <a:lnTo>
                    <a:pt x="138" y="2"/>
                  </a:lnTo>
                  <a:lnTo>
                    <a:pt x="142" y="4"/>
                  </a:lnTo>
                  <a:lnTo>
                    <a:pt x="142" y="4"/>
                  </a:lnTo>
                  <a:lnTo>
                    <a:pt x="146" y="8"/>
                  </a:lnTo>
                  <a:lnTo>
                    <a:pt x="148" y="10"/>
                  </a:lnTo>
                  <a:lnTo>
                    <a:pt x="150" y="10"/>
                  </a:lnTo>
                  <a:lnTo>
                    <a:pt x="150" y="10"/>
                  </a:lnTo>
                  <a:lnTo>
                    <a:pt x="150" y="12"/>
                  </a:lnTo>
                  <a:lnTo>
                    <a:pt x="150" y="12"/>
                  </a:lnTo>
                  <a:lnTo>
                    <a:pt x="152" y="12"/>
                  </a:lnTo>
                  <a:lnTo>
                    <a:pt x="152" y="12"/>
                  </a:lnTo>
                  <a:lnTo>
                    <a:pt x="156" y="22"/>
                  </a:lnTo>
                  <a:lnTo>
                    <a:pt x="160" y="28"/>
                  </a:lnTo>
                  <a:lnTo>
                    <a:pt x="162" y="32"/>
                  </a:lnTo>
                  <a:lnTo>
                    <a:pt x="162" y="32"/>
                  </a:lnTo>
                  <a:lnTo>
                    <a:pt x="162" y="38"/>
                  </a:lnTo>
                  <a:lnTo>
                    <a:pt x="160" y="48"/>
                  </a:lnTo>
                  <a:lnTo>
                    <a:pt x="160" y="56"/>
                  </a:lnTo>
                  <a:lnTo>
                    <a:pt x="160" y="60"/>
                  </a:lnTo>
                  <a:lnTo>
                    <a:pt x="160" y="60"/>
                  </a:lnTo>
                  <a:lnTo>
                    <a:pt x="162" y="60"/>
                  </a:lnTo>
                  <a:lnTo>
                    <a:pt x="166" y="60"/>
                  </a:lnTo>
                  <a:lnTo>
                    <a:pt x="166" y="60"/>
                  </a:lnTo>
                  <a:lnTo>
                    <a:pt x="166" y="60"/>
                  </a:lnTo>
                  <a:lnTo>
                    <a:pt x="168" y="64"/>
                  </a:lnTo>
                  <a:lnTo>
                    <a:pt x="168" y="68"/>
                  </a:lnTo>
                  <a:lnTo>
                    <a:pt x="168" y="68"/>
                  </a:lnTo>
                  <a:lnTo>
                    <a:pt x="164" y="80"/>
                  </a:lnTo>
                  <a:lnTo>
                    <a:pt x="160" y="84"/>
                  </a:lnTo>
                  <a:lnTo>
                    <a:pt x="158" y="84"/>
                  </a:lnTo>
                  <a:lnTo>
                    <a:pt x="156" y="84"/>
                  </a:lnTo>
                  <a:lnTo>
                    <a:pt x="156" y="84"/>
                  </a:lnTo>
                  <a:lnTo>
                    <a:pt x="154" y="94"/>
                  </a:lnTo>
                  <a:lnTo>
                    <a:pt x="154" y="104"/>
                  </a:lnTo>
                  <a:lnTo>
                    <a:pt x="154" y="104"/>
                  </a:lnTo>
                  <a:lnTo>
                    <a:pt x="154" y="110"/>
                  </a:lnTo>
                  <a:lnTo>
                    <a:pt x="156" y="114"/>
                  </a:lnTo>
                  <a:lnTo>
                    <a:pt x="164" y="122"/>
                  </a:lnTo>
                  <a:lnTo>
                    <a:pt x="164" y="122"/>
                  </a:lnTo>
                  <a:lnTo>
                    <a:pt x="170" y="128"/>
                  </a:lnTo>
                  <a:lnTo>
                    <a:pt x="180" y="132"/>
                  </a:lnTo>
                  <a:lnTo>
                    <a:pt x="202" y="138"/>
                  </a:lnTo>
                  <a:lnTo>
                    <a:pt x="212" y="140"/>
                  </a:lnTo>
                  <a:lnTo>
                    <a:pt x="222" y="144"/>
                  </a:lnTo>
                  <a:lnTo>
                    <a:pt x="230" y="150"/>
                  </a:lnTo>
                  <a:lnTo>
                    <a:pt x="236" y="160"/>
                  </a:lnTo>
                  <a:lnTo>
                    <a:pt x="236" y="160"/>
                  </a:lnTo>
                  <a:lnTo>
                    <a:pt x="238" y="172"/>
                  </a:lnTo>
                  <a:lnTo>
                    <a:pt x="240" y="182"/>
                  </a:lnTo>
                  <a:lnTo>
                    <a:pt x="240" y="194"/>
                  </a:lnTo>
                  <a:lnTo>
                    <a:pt x="240" y="206"/>
                  </a:lnTo>
                  <a:lnTo>
                    <a:pt x="240" y="206"/>
                  </a:lnTo>
                  <a:lnTo>
                    <a:pt x="244" y="220"/>
                  </a:lnTo>
                  <a:lnTo>
                    <a:pt x="246" y="228"/>
                  </a:lnTo>
                  <a:lnTo>
                    <a:pt x="250" y="234"/>
                  </a:lnTo>
                  <a:lnTo>
                    <a:pt x="250" y="234"/>
                  </a:lnTo>
                  <a:lnTo>
                    <a:pt x="254" y="242"/>
                  </a:lnTo>
                  <a:lnTo>
                    <a:pt x="254" y="248"/>
                  </a:lnTo>
                  <a:lnTo>
                    <a:pt x="252" y="252"/>
                  </a:lnTo>
                  <a:lnTo>
                    <a:pt x="252" y="252"/>
                  </a:lnTo>
                  <a:lnTo>
                    <a:pt x="244" y="268"/>
                  </a:lnTo>
                  <a:lnTo>
                    <a:pt x="238" y="276"/>
                  </a:lnTo>
                  <a:lnTo>
                    <a:pt x="232" y="280"/>
                  </a:lnTo>
                  <a:lnTo>
                    <a:pt x="232" y="280"/>
                  </a:lnTo>
                  <a:lnTo>
                    <a:pt x="228" y="280"/>
                  </a:lnTo>
                  <a:lnTo>
                    <a:pt x="222" y="280"/>
                  </a:lnTo>
                  <a:lnTo>
                    <a:pt x="218" y="280"/>
                  </a:lnTo>
                  <a:lnTo>
                    <a:pt x="216" y="280"/>
                  </a:lnTo>
                  <a:lnTo>
                    <a:pt x="214" y="282"/>
                  </a:lnTo>
                  <a:lnTo>
                    <a:pt x="214" y="282"/>
                  </a:lnTo>
                  <a:lnTo>
                    <a:pt x="214" y="296"/>
                  </a:lnTo>
                  <a:lnTo>
                    <a:pt x="216" y="310"/>
                  </a:lnTo>
                  <a:lnTo>
                    <a:pt x="216" y="310"/>
                  </a:lnTo>
                  <a:lnTo>
                    <a:pt x="216" y="332"/>
                  </a:lnTo>
                  <a:lnTo>
                    <a:pt x="218" y="354"/>
                  </a:lnTo>
                  <a:lnTo>
                    <a:pt x="218" y="354"/>
                  </a:lnTo>
                  <a:lnTo>
                    <a:pt x="222" y="376"/>
                  </a:lnTo>
                  <a:lnTo>
                    <a:pt x="224" y="400"/>
                  </a:lnTo>
                  <a:lnTo>
                    <a:pt x="224" y="400"/>
                  </a:lnTo>
                  <a:lnTo>
                    <a:pt x="226" y="402"/>
                  </a:lnTo>
                  <a:lnTo>
                    <a:pt x="226" y="404"/>
                  </a:lnTo>
                  <a:lnTo>
                    <a:pt x="224" y="412"/>
                  </a:lnTo>
                  <a:lnTo>
                    <a:pt x="224" y="412"/>
                  </a:lnTo>
                  <a:lnTo>
                    <a:pt x="222" y="416"/>
                  </a:lnTo>
                  <a:lnTo>
                    <a:pt x="222" y="420"/>
                  </a:lnTo>
                  <a:lnTo>
                    <a:pt x="224" y="428"/>
                  </a:lnTo>
                  <a:lnTo>
                    <a:pt x="224" y="428"/>
                  </a:lnTo>
                  <a:lnTo>
                    <a:pt x="224" y="440"/>
                  </a:lnTo>
                  <a:lnTo>
                    <a:pt x="224" y="452"/>
                  </a:lnTo>
                  <a:lnTo>
                    <a:pt x="224" y="452"/>
                  </a:lnTo>
                  <a:lnTo>
                    <a:pt x="228" y="488"/>
                  </a:lnTo>
                  <a:lnTo>
                    <a:pt x="228" y="488"/>
                  </a:lnTo>
                  <a:lnTo>
                    <a:pt x="228" y="512"/>
                  </a:lnTo>
                  <a:lnTo>
                    <a:pt x="226" y="536"/>
                  </a:lnTo>
                  <a:lnTo>
                    <a:pt x="226" y="562"/>
                  </a:lnTo>
                  <a:lnTo>
                    <a:pt x="228" y="572"/>
                  </a:lnTo>
                  <a:lnTo>
                    <a:pt x="232" y="584"/>
                  </a:lnTo>
                  <a:lnTo>
                    <a:pt x="232" y="584"/>
                  </a:lnTo>
                  <a:lnTo>
                    <a:pt x="234" y="586"/>
                  </a:lnTo>
                  <a:lnTo>
                    <a:pt x="238" y="588"/>
                  </a:lnTo>
                  <a:lnTo>
                    <a:pt x="238" y="588"/>
                  </a:lnTo>
                  <a:lnTo>
                    <a:pt x="238" y="590"/>
                  </a:lnTo>
                  <a:lnTo>
                    <a:pt x="238" y="590"/>
                  </a:lnTo>
                  <a:lnTo>
                    <a:pt x="244" y="600"/>
                  </a:lnTo>
                  <a:lnTo>
                    <a:pt x="244" y="600"/>
                  </a:lnTo>
                  <a:lnTo>
                    <a:pt x="244" y="602"/>
                  </a:lnTo>
                  <a:lnTo>
                    <a:pt x="242" y="606"/>
                  </a:lnTo>
                  <a:lnTo>
                    <a:pt x="242" y="610"/>
                  </a:lnTo>
                  <a:lnTo>
                    <a:pt x="242" y="610"/>
                  </a:lnTo>
                  <a:lnTo>
                    <a:pt x="240" y="626"/>
                  </a:lnTo>
                  <a:lnTo>
                    <a:pt x="240" y="626"/>
                  </a:lnTo>
                  <a:lnTo>
                    <a:pt x="238" y="616"/>
                  </a:lnTo>
                  <a:lnTo>
                    <a:pt x="236" y="610"/>
                  </a:lnTo>
                  <a:lnTo>
                    <a:pt x="238" y="608"/>
                  </a:lnTo>
                  <a:lnTo>
                    <a:pt x="238" y="608"/>
                  </a:lnTo>
                  <a:lnTo>
                    <a:pt x="238" y="600"/>
                  </a:lnTo>
                  <a:lnTo>
                    <a:pt x="238" y="596"/>
                  </a:lnTo>
                  <a:lnTo>
                    <a:pt x="236" y="592"/>
                  </a:lnTo>
                  <a:lnTo>
                    <a:pt x="236" y="592"/>
                  </a:lnTo>
                  <a:lnTo>
                    <a:pt x="230" y="602"/>
                  </a:lnTo>
                  <a:lnTo>
                    <a:pt x="226" y="614"/>
                  </a:lnTo>
                  <a:lnTo>
                    <a:pt x="226" y="614"/>
                  </a:lnTo>
                  <a:lnTo>
                    <a:pt x="224" y="618"/>
                  </a:lnTo>
                  <a:lnTo>
                    <a:pt x="222" y="620"/>
                  </a:lnTo>
                  <a:lnTo>
                    <a:pt x="222" y="620"/>
                  </a:lnTo>
                  <a:lnTo>
                    <a:pt x="222" y="622"/>
                  </a:lnTo>
                  <a:lnTo>
                    <a:pt x="224" y="624"/>
                  </a:lnTo>
                  <a:lnTo>
                    <a:pt x="226" y="628"/>
                  </a:lnTo>
                  <a:lnTo>
                    <a:pt x="226" y="628"/>
                  </a:lnTo>
                  <a:lnTo>
                    <a:pt x="228" y="630"/>
                  </a:lnTo>
                  <a:lnTo>
                    <a:pt x="228" y="632"/>
                  </a:lnTo>
                  <a:lnTo>
                    <a:pt x="228" y="632"/>
                  </a:lnTo>
                  <a:lnTo>
                    <a:pt x="232" y="638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Freeform 645"/>
            <p:cNvSpPr>
              <a:spLocks noEditPoints="1"/>
            </p:cNvSpPr>
            <p:nvPr/>
          </p:nvSpPr>
          <p:spPr bwMode="auto">
            <a:xfrm flipH="1">
              <a:off x="914400" y="4811712"/>
              <a:ext cx="1216025" cy="714376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54" y="0"/>
                </a:cxn>
                <a:cxn ang="0">
                  <a:pos x="57" y="0"/>
                </a:cxn>
                <a:cxn ang="0">
                  <a:pos x="57" y="2"/>
                </a:cxn>
                <a:cxn ang="0">
                  <a:pos x="57" y="2"/>
                </a:cxn>
                <a:cxn ang="0">
                  <a:pos x="67" y="2"/>
                </a:cxn>
                <a:cxn ang="0">
                  <a:pos x="81" y="21"/>
                </a:cxn>
                <a:cxn ang="0">
                  <a:pos x="82" y="22"/>
                </a:cxn>
                <a:cxn ang="0">
                  <a:pos x="87" y="42"/>
                </a:cxn>
                <a:cxn ang="0">
                  <a:pos x="106" y="44"/>
                </a:cxn>
                <a:cxn ang="0">
                  <a:pos x="144" y="47"/>
                </a:cxn>
                <a:cxn ang="0">
                  <a:pos x="156" y="42"/>
                </a:cxn>
                <a:cxn ang="0">
                  <a:pos x="168" y="47"/>
                </a:cxn>
                <a:cxn ang="0">
                  <a:pos x="191" y="59"/>
                </a:cxn>
                <a:cxn ang="0">
                  <a:pos x="215" y="88"/>
                </a:cxn>
                <a:cxn ang="0">
                  <a:pos x="230" y="110"/>
                </a:cxn>
                <a:cxn ang="0">
                  <a:pos x="255" y="111"/>
                </a:cxn>
                <a:cxn ang="0">
                  <a:pos x="259" y="123"/>
                </a:cxn>
                <a:cxn ang="0">
                  <a:pos x="260" y="146"/>
                </a:cxn>
                <a:cxn ang="0">
                  <a:pos x="259" y="152"/>
                </a:cxn>
                <a:cxn ang="0">
                  <a:pos x="245" y="152"/>
                </a:cxn>
                <a:cxn ang="0">
                  <a:pos x="238" y="146"/>
                </a:cxn>
                <a:cxn ang="0">
                  <a:pos x="242" y="141"/>
                </a:cxn>
                <a:cxn ang="0">
                  <a:pos x="220" y="141"/>
                </a:cxn>
                <a:cxn ang="0">
                  <a:pos x="188" y="143"/>
                </a:cxn>
                <a:cxn ang="0">
                  <a:pos x="173" y="141"/>
                </a:cxn>
                <a:cxn ang="0">
                  <a:pos x="156" y="152"/>
                </a:cxn>
                <a:cxn ang="0">
                  <a:pos x="138" y="153"/>
                </a:cxn>
                <a:cxn ang="0">
                  <a:pos x="126" y="148"/>
                </a:cxn>
                <a:cxn ang="0">
                  <a:pos x="121" y="146"/>
                </a:cxn>
                <a:cxn ang="0">
                  <a:pos x="126" y="135"/>
                </a:cxn>
                <a:cxn ang="0">
                  <a:pos x="109" y="111"/>
                </a:cxn>
                <a:cxn ang="0">
                  <a:pos x="99" y="143"/>
                </a:cxn>
                <a:cxn ang="0">
                  <a:pos x="91" y="155"/>
                </a:cxn>
                <a:cxn ang="0">
                  <a:pos x="71" y="162"/>
                </a:cxn>
                <a:cxn ang="0">
                  <a:pos x="64" y="160"/>
                </a:cxn>
                <a:cxn ang="0">
                  <a:pos x="50" y="160"/>
                </a:cxn>
                <a:cxn ang="0">
                  <a:pos x="60" y="152"/>
                </a:cxn>
                <a:cxn ang="0">
                  <a:pos x="77" y="145"/>
                </a:cxn>
                <a:cxn ang="0">
                  <a:pos x="81" y="131"/>
                </a:cxn>
                <a:cxn ang="0">
                  <a:pos x="86" y="106"/>
                </a:cxn>
                <a:cxn ang="0">
                  <a:pos x="72" y="111"/>
                </a:cxn>
                <a:cxn ang="0">
                  <a:pos x="45" y="141"/>
                </a:cxn>
                <a:cxn ang="0">
                  <a:pos x="30" y="148"/>
                </a:cxn>
                <a:cxn ang="0">
                  <a:pos x="15" y="146"/>
                </a:cxn>
                <a:cxn ang="0">
                  <a:pos x="2" y="148"/>
                </a:cxn>
                <a:cxn ang="0">
                  <a:pos x="10" y="140"/>
                </a:cxn>
                <a:cxn ang="0">
                  <a:pos x="24" y="135"/>
                </a:cxn>
                <a:cxn ang="0">
                  <a:pos x="32" y="130"/>
                </a:cxn>
                <a:cxn ang="0">
                  <a:pos x="49" y="105"/>
                </a:cxn>
                <a:cxn ang="0">
                  <a:pos x="60" y="84"/>
                </a:cxn>
                <a:cxn ang="0">
                  <a:pos x="52" y="86"/>
                </a:cxn>
                <a:cxn ang="0">
                  <a:pos x="45" y="83"/>
                </a:cxn>
                <a:cxn ang="0">
                  <a:pos x="37" y="74"/>
                </a:cxn>
                <a:cxn ang="0">
                  <a:pos x="34" y="69"/>
                </a:cxn>
                <a:cxn ang="0">
                  <a:pos x="34" y="68"/>
                </a:cxn>
                <a:cxn ang="0">
                  <a:pos x="27" y="66"/>
                </a:cxn>
                <a:cxn ang="0">
                  <a:pos x="17" y="49"/>
                </a:cxn>
                <a:cxn ang="0">
                  <a:pos x="15" y="39"/>
                </a:cxn>
                <a:cxn ang="0">
                  <a:pos x="22" y="19"/>
                </a:cxn>
                <a:cxn ang="0">
                  <a:pos x="77" y="12"/>
                </a:cxn>
              </a:cxnLst>
              <a:rect l="0" t="0" r="r" b="b"/>
              <a:pathLst>
                <a:path w="262" h="162">
                  <a:moveTo>
                    <a:pt x="22" y="19"/>
                  </a:moveTo>
                  <a:lnTo>
                    <a:pt x="22" y="19"/>
                  </a:lnTo>
                  <a:lnTo>
                    <a:pt x="29" y="12"/>
                  </a:lnTo>
                  <a:lnTo>
                    <a:pt x="35" y="5"/>
                  </a:lnTo>
                  <a:lnTo>
                    <a:pt x="42" y="2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4" y="0"/>
                  </a:lnTo>
                  <a:lnTo>
                    <a:pt x="57" y="0"/>
                  </a:lnTo>
                  <a:lnTo>
                    <a:pt x="57" y="0"/>
                  </a:lnTo>
                  <a:lnTo>
                    <a:pt x="55" y="2"/>
                  </a:lnTo>
                  <a:lnTo>
                    <a:pt x="55" y="2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57" y="2"/>
                  </a:lnTo>
                  <a:lnTo>
                    <a:pt x="57" y="2"/>
                  </a:lnTo>
                  <a:lnTo>
                    <a:pt x="62" y="2"/>
                  </a:lnTo>
                  <a:lnTo>
                    <a:pt x="62" y="2"/>
                  </a:lnTo>
                  <a:lnTo>
                    <a:pt x="60" y="2"/>
                  </a:lnTo>
                  <a:lnTo>
                    <a:pt x="60" y="2"/>
                  </a:lnTo>
                  <a:lnTo>
                    <a:pt x="67" y="2"/>
                  </a:lnTo>
                  <a:lnTo>
                    <a:pt x="72" y="5"/>
                  </a:lnTo>
                  <a:lnTo>
                    <a:pt x="72" y="5"/>
                  </a:lnTo>
                  <a:lnTo>
                    <a:pt x="76" y="9"/>
                  </a:lnTo>
                  <a:lnTo>
                    <a:pt x="77" y="12"/>
                  </a:lnTo>
                  <a:lnTo>
                    <a:pt x="81" y="21"/>
                  </a:lnTo>
                  <a:lnTo>
                    <a:pt x="81" y="21"/>
                  </a:lnTo>
                  <a:lnTo>
                    <a:pt x="82" y="24"/>
                  </a:lnTo>
                  <a:lnTo>
                    <a:pt x="82" y="24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4" y="31"/>
                  </a:lnTo>
                  <a:lnTo>
                    <a:pt x="84" y="31"/>
                  </a:lnTo>
                  <a:lnTo>
                    <a:pt x="87" y="37"/>
                  </a:lnTo>
                  <a:lnTo>
                    <a:pt x="87" y="41"/>
                  </a:lnTo>
                  <a:lnTo>
                    <a:pt x="87" y="42"/>
                  </a:lnTo>
                  <a:lnTo>
                    <a:pt x="87" y="42"/>
                  </a:lnTo>
                  <a:lnTo>
                    <a:pt x="92" y="42"/>
                  </a:lnTo>
                  <a:lnTo>
                    <a:pt x="97" y="42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129" y="46"/>
                  </a:lnTo>
                  <a:lnTo>
                    <a:pt x="129" y="46"/>
                  </a:lnTo>
                  <a:lnTo>
                    <a:pt x="141" y="47"/>
                  </a:lnTo>
                  <a:lnTo>
                    <a:pt x="141" y="47"/>
                  </a:lnTo>
                  <a:lnTo>
                    <a:pt x="144" y="47"/>
                  </a:lnTo>
                  <a:lnTo>
                    <a:pt x="148" y="42"/>
                  </a:lnTo>
                  <a:lnTo>
                    <a:pt x="148" y="42"/>
                  </a:lnTo>
                  <a:lnTo>
                    <a:pt x="149" y="42"/>
                  </a:lnTo>
                  <a:lnTo>
                    <a:pt x="151" y="42"/>
                  </a:lnTo>
                  <a:lnTo>
                    <a:pt x="156" y="42"/>
                  </a:lnTo>
                  <a:lnTo>
                    <a:pt x="161" y="46"/>
                  </a:lnTo>
                  <a:lnTo>
                    <a:pt x="165" y="46"/>
                  </a:lnTo>
                  <a:lnTo>
                    <a:pt x="165" y="46"/>
                  </a:lnTo>
                  <a:lnTo>
                    <a:pt x="166" y="47"/>
                  </a:lnTo>
                  <a:lnTo>
                    <a:pt x="168" y="47"/>
                  </a:lnTo>
                  <a:lnTo>
                    <a:pt x="171" y="51"/>
                  </a:lnTo>
                  <a:lnTo>
                    <a:pt x="171" y="51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91" y="59"/>
                  </a:lnTo>
                  <a:lnTo>
                    <a:pt x="198" y="63"/>
                  </a:lnTo>
                  <a:lnTo>
                    <a:pt x="203" y="68"/>
                  </a:lnTo>
                  <a:lnTo>
                    <a:pt x="203" y="68"/>
                  </a:lnTo>
                  <a:lnTo>
                    <a:pt x="210" y="76"/>
                  </a:lnTo>
                  <a:lnTo>
                    <a:pt x="215" y="88"/>
                  </a:lnTo>
                  <a:lnTo>
                    <a:pt x="217" y="98"/>
                  </a:lnTo>
                  <a:lnTo>
                    <a:pt x="217" y="110"/>
                  </a:lnTo>
                  <a:lnTo>
                    <a:pt x="217" y="110"/>
                  </a:lnTo>
                  <a:lnTo>
                    <a:pt x="223" y="108"/>
                  </a:lnTo>
                  <a:lnTo>
                    <a:pt x="230" y="110"/>
                  </a:lnTo>
                  <a:lnTo>
                    <a:pt x="243" y="111"/>
                  </a:lnTo>
                  <a:lnTo>
                    <a:pt x="243" y="111"/>
                  </a:lnTo>
                  <a:lnTo>
                    <a:pt x="248" y="111"/>
                  </a:lnTo>
                  <a:lnTo>
                    <a:pt x="252" y="111"/>
                  </a:lnTo>
                  <a:lnTo>
                    <a:pt x="255" y="111"/>
                  </a:lnTo>
                  <a:lnTo>
                    <a:pt x="255" y="111"/>
                  </a:lnTo>
                  <a:lnTo>
                    <a:pt x="257" y="115"/>
                  </a:lnTo>
                  <a:lnTo>
                    <a:pt x="259" y="116"/>
                  </a:lnTo>
                  <a:lnTo>
                    <a:pt x="259" y="123"/>
                  </a:lnTo>
                  <a:lnTo>
                    <a:pt x="259" y="123"/>
                  </a:lnTo>
                  <a:lnTo>
                    <a:pt x="260" y="133"/>
                  </a:lnTo>
                  <a:lnTo>
                    <a:pt x="262" y="138"/>
                  </a:lnTo>
                  <a:lnTo>
                    <a:pt x="262" y="141"/>
                  </a:lnTo>
                  <a:lnTo>
                    <a:pt x="262" y="141"/>
                  </a:lnTo>
                  <a:lnTo>
                    <a:pt x="260" y="146"/>
                  </a:lnTo>
                  <a:lnTo>
                    <a:pt x="260" y="146"/>
                  </a:lnTo>
                  <a:lnTo>
                    <a:pt x="260" y="148"/>
                  </a:lnTo>
                  <a:lnTo>
                    <a:pt x="260" y="150"/>
                  </a:lnTo>
                  <a:lnTo>
                    <a:pt x="260" y="150"/>
                  </a:lnTo>
                  <a:lnTo>
                    <a:pt x="259" y="152"/>
                  </a:lnTo>
                  <a:lnTo>
                    <a:pt x="257" y="152"/>
                  </a:lnTo>
                  <a:lnTo>
                    <a:pt x="255" y="150"/>
                  </a:lnTo>
                  <a:lnTo>
                    <a:pt x="255" y="150"/>
                  </a:lnTo>
                  <a:lnTo>
                    <a:pt x="252" y="152"/>
                  </a:lnTo>
                  <a:lnTo>
                    <a:pt x="245" y="152"/>
                  </a:lnTo>
                  <a:lnTo>
                    <a:pt x="240" y="150"/>
                  </a:lnTo>
                  <a:lnTo>
                    <a:pt x="238" y="148"/>
                  </a:lnTo>
                  <a:lnTo>
                    <a:pt x="238" y="146"/>
                  </a:lnTo>
                  <a:lnTo>
                    <a:pt x="238" y="146"/>
                  </a:lnTo>
                  <a:lnTo>
                    <a:pt x="238" y="146"/>
                  </a:lnTo>
                  <a:lnTo>
                    <a:pt x="240" y="145"/>
                  </a:lnTo>
                  <a:lnTo>
                    <a:pt x="243" y="143"/>
                  </a:lnTo>
                  <a:lnTo>
                    <a:pt x="243" y="143"/>
                  </a:lnTo>
                  <a:lnTo>
                    <a:pt x="243" y="143"/>
                  </a:lnTo>
                  <a:lnTo>
                    <a:pt x="242" y="141"/>
                  </a:lnTo>
                  <a:lnTo>
                    <a:pt x="242" y="141"/>
                  </a:lnTo>
                  <a:lnTo>
                    <a:pt x="240" y="136"/>
                  </a:lnTo>
                  <a:lnTo>
                    <a:pt x="238" y="133"/>
                  </a:lnTo>
                  <a:lnTo>
                    <a:pt x="238" y="133"/>
                  </a:lnTo>
                  <a:lnTo>
                    <a:pt x="220" y="141"/>
                  </a:lnTo>
                  <a:lnTo>
                    <a:pt x="210" y="145"/>
                  </a:lnTo>
                  <a:lnTo>
                    <a:pt x="200" y="146"/>
                  </a:lnTo>
                  <a:lnTo>
                    <a:pt x="200" y="146"/>
                  </a:lnTo>
                  <a:lnTo>
                    <a:pt x="195" y="145"/>
                  </a:lnTo>
                  <a:lnTo>
                    <a:pt x="188" y="143"/>
                  </a:lnTo>
                  <a:lnTo>
                    <a:pt x="188" y="143"/>
                  </a:lnTo>
                  <a:lnTo>
                    <a:pt x="185" y="140"/>
                  </a:lnTo>
                  <a:lnTo>
                    <a:pt x="185" y="140"/>
                  </a:lnTo>
                  <a:lnTo>
                    <a:pt x="176" y="143"/>
                  </a:lnTo>
                  <a:lnTo>
                    <a:pt x="173" y="141"/>
                  </a:lnTo>
                  <a:lnTo>
                    <a:pt x="170" y="140"/>
                  </a:lnTo>
                  <a:lnTo>
                    <a:pt x="170" y="140"/>
                  </a:lnTo>
                  <a:lnTo>
                    <a:pt x="165" y="148"/>
                  </a:lnTo>
                  <a:lnTo>
                    <a:pt x="161" y="150"/>
                  </a:lnTo>
                  <a:lnTo>
                    <a:pt x="156" y="152"/>
                  </a:lnTo>
                  <a:lnTo>
                    <a:pt x="156" y="152"/>
                  </a:lnTo>
                  <a:lnTo>
                    <a:pt x="146" y="155"/>
                  </a:lnTo>
                  <a:lnTo>
                    <a:pt x="141" y="155"/>
                  </a:lnTo>
                  <a:lnTo>
                    <a:pt x="138" y="153"/>
                  </a:lnTo>
                  <a:lnTo>
                    <a:pt x="138" y="153"/>
                  </a:lnTo>
                  <a:lnTo>
                    <a:pt x="134" y="152"/>
                  </a:lnTo>
                  <a:lnTo>
                    <a:pt x="131" y="152"/>
                  </a:lnTo>
                  <a:lnTo>
                    <a:pt x="131" y="152"/>
                  </a:lnTo>
                  <a:lnTo>
                    <a:pt x="129" y="150"/>
                  </a:lnTo>
                  <a:lnTo>
                    <a:pt x="126" y="148"/>
                  </a:lnTo>
                  <a:lnTo>
                    <a:pt x="126" y="148"/>
                  </a:lnTo>
                  <a:lnTo>
                    <a:pt x="123" y="148"/>
                  </a:lnTo>
                  <a:lnTo>
                    <a:pt x="123" y="148"/>
                  </a:lnTo>
                  <a:lnTo>
                    <a:pt x="121" y="146"/>
                  </a:lnTo>
                  <a:lnTo>
                    <a:pt x="121" y="146"/>
                  </a:lnTo>
                  <a:lnTo>
                    <a:pt x="123" y="143"/>
                  </a:lnTo>
                  <a:lnTo>
                    <a:pt x="124" y="141"/>
                  </a:lnTo>
                  <a:lnTo>
                    <a:pt x="129" y="140"/>
                  </a:lnTo>
                  <a:lnTo>
                    <a:pt x="129" y="140"/>
                  </a:lnTo>
                  <a:lnTo>
                    <a:pt x="126" y="135"/>
                  </a:lnTo>
                  <a:lnTo>
                    <a:pt x="124" y="130"/>
                  </a:lnTo>
                  <a:lnTo>
                    <a:pt x="124" y="123"/>
                  </a:lnTo>
                  <a:lnTo>
                    <a:pt x="126" y="118"/>
                  </a:lnTo>
                  <a:lnTo>
                    <a:pt x="126" y="118"/>
                  </a:lnTo>
                  <a:lnTo>
                    <a:pt x="109" y="111"/>
                  </a:lnTo>
                  <a:lnTo>
                    <a:pt x="109" y="111"/>
                  </a:lnTo>
                  <a:lnTo>
                    <a:pt x="107" y="120"/>
                  </a:lnTo>
                  <a:lnTo>
                    <a:pt x="106" y="128"/>
                  </a:lnTo>
                  <a:lnTo>
                    <a:pt x="102" y="136"/>
                  </a:lnTo>
                  <a:lnTo>
                    <a:pt x="99" y="143"/>
                  </a:lnTo>
                  <a:lnTo>
                    <a:pt x="99" y="143"/>
                  </a:lnTo>
                  <a:lnTo>
                    <a:pt x="96" y="150"/>
                  </a:lnTo>
                  <a:lnTo>
                    <a:pt x="92" y="153"/>
                  </a:lnTo>
                  <a:lnTo>
                    <a:pt x="92" y="153"/>
                  </a:lnTo>
                  <a:lnTo>
                    <a:pt x="91" y="155"/>
                  </a:lnTo>
                  <a:lnTo>
                    <a:pt x="89" y="157"/>
                  </a:lnTo>
                  <a:lnTo>
                    <a:pt x="89" y="157"/>
                  </a:lnTo>
                  <a:lnTo>
                    <a:pt x="86" y="160"/>
                  </a:lnTo>
                  <a:lnTo>
                    <a:pt x="81" y="160"/>
                  </a:lnTo>
                  <a:lnTo>
                    <a:pt x="71" y="162"/>
                  </a:lnTo>
                  <a:lnTo>
                    <a:pt x="71" y="162"/>
                  </a:lnTo>
                  <a:lnTo>
                    <a:pt x="65" y="162"/>
                  </a:lnTo>
                  <a:lnTo>
                    <a:pt x="65" y="162"/>
                  </a:lnTo>
                  <a:lnTo>
                    <a:pt x="64" y="162"/>
                  </a:lnTo>
                  <a:lnTo>
                    <a:pt x="64" y="160"/>
                  </a:lnTo>
                  <a:lnTo>
                    <a:pt x="64" y="160"/>
                  </a:lnTo>
                  <a:lnTo>
                    <a:pt x="59" y="160"/>
                  </a:lnTo>
                  <a:lnTo>
                    <a:pt x="59" y="160"/>
                  </a:lnTo>
                  <a:lnTo>
                    <a:pt x="54" y="160"/>
                  </a:lnTo>
                  <a:lnTo>
                    <a:pt x="50" y="160"/>
                  </a:lnTo>
                  <a:lnTo>
                    <a:pt x="49" y="158"/>
                  </a:lnTo>
                  <a:lnTo>
                    <a:pt x="49" y="158"/>
                  </a:lnTo>
                  <a:lnTo>
                    <a:pt x="54" y="155"/>
                  </a:lnTo>
                  <a:lnTo>
                    <a:pt x="60" y="152"/>
                  </a:lnTo>
                  <a:lnTo>
                    <a:pt x="60" y="152"/>
                  </a:lnTo>
                  <a:lnTo>
                    <a:pt x="65" y="150"/>
                  </a:lnTo>
                  <a:lnTo>
                    <a:pt x="72" y="146"/>
                  </a:lnTo>
                  <a:lnTo>
                    <a:pt x="72" y="146"/>
                  </a:lnTo>
                  <a:lnTo>
                    <a:pt x="74" y="145"/>
                  </a:lnTo>
                  <a:lnTo>
                    <a:pt x="77" y="145"/>
                  </a:lnTo>
                  <a:lnTo>
                    <a:pt x="77" y="145"/>
                  </a:lnTo>
                  <a:lnTo>
                    <a:pt x="77" y="141"/>
                  </a:lnTo>
                  <a:lnTo>
                    <a:pt x="79" y="138"/>
                  </a:lnTo>
                  <a:lnTo>
                    <a:pt x="79" y="138"/>
                  </a:lnTo>
                  <a:lnTo>
                    <a:pt x="81" y="131"/>
                  </a:lnTo>
                  <a:lnTo>
                    <a:pt x="82" y="123"/>
                  </a:lnTo>
                  <a:lnTo>
                    <a:pt x="82" y="123"/>
                  </a:lnTo>
                  <a:lnTo>
                    <a:pt x="82" y="115"/>
                  </a:lnTo>
                  <a:lnTo>
                    <a:pt x="86" y="106"/>
                  </a:lnTo>
                  <a:lnTo>
                    <a:pt x="86" y="106"/>
                  </a:lnTo>
                  <a:lnTo>
                    <a:pt x="86" y="103"/>
                  </a:lnTo>
                  <a:lnTo>
                    <a:pt x="86" y="101"/>
                  </a:lnTo>
                  <a:lnTo>
                    <a:pt x="81" y="98"/>
                  </a:lnTo>
                  <a:lnTo>
                    <a:pt x="81" y="98"/>
                  </a:lnTo>
                  <a:lnTo>
                    <a:pt x="72" y="111"/>
                  </a:lnTo>
                  <a:lnTo>
                    <a:pt x="64" y="123"/>
                  </a:lnTo>
                  <a:lnTo>
                    <a:pt x="64" y="123"/>
                  </a:lnTo>
                  <a:lnTo>
                    <a:pt x="54" y="133"/>
                  </a:lnTo>
                  <a:lnTo>
                    <a:pt x="54" y="133"/>
                  </a:lnTo>
                  <a:lnTo>
                    <a:pt x="45" y="141"/>
                  </a:lnTo>
                  <a:lnTo>
                    <a:pt x="40" y="143"/>
                  </a:lnTo>
                  <a:lnTo>
                    <a:pt x="35" y="145"/>
                  </a:lnTo>
                  <a:lnTo>
                    <a:pt x="35" y="145"/>
                  </a:lnTo>
                  <a:lnTo>
                    <a:pt x="34" y="146"/>
                  </a:lnTo>
                  <a:lnTo>
                    <a:pt x="30" y="148"/>
                  </a:lnTo>
                  <a:lnTo>
                    <a:pt x="30" y="148"/>
                  </a:lnTo>
                  <a:lnTo>
                    <a:pt x="25" y="148"/>
                  </a:lnTo>
                  <a:lnTo>
                    <a:pt x="20" y="146"/>
                  </a:lnTo>
                  <a:lnTo>
                    <a:pt x="20" y="146"/>
                  </a:lnTo>
                  <a:lnTo>
                    <a:pt x="15" y="146"/>
                  </a:lnTo>
                  <a:lnTo>
                    <a:pt x="12" y="146"/>
                  </a:lnTo>
                  <a:lnTo>
                    <a:pt x="12" y="146"/>
                  </a:lnTo>
                  <a:lnTo>
                    <a:pt x="10" y="148"/>
                  </a:lnTo>
                  <a:lnTo>
                    <a:pt x="7" y="148"/>
                  </a:lnTo>
                  <a:lnTo>
                    <a:pt x="2" y="148"/>
                  </a:lnTo>
                  <a:lnTo>
                    <a:pt x="2" y="148"/>
                  </a:lnTo>
                  <a:lnTo>
                    <a:pt x="0" y="148"/>
                  </a:lnTo>
                  <a:lnTo>
                    <a:pt x="0" y="146"/>
                  </a:lnTo>
                  <a:lnTo>
                    <a:pt x="2" y="145"/>
                  </a:lnTo>
                  <a:lnTo>
                    <a:pt x="10" y="140"/>
                  </a:lnTo>
                  <a:lnTo>
                    <a:pt x="10" y="140"/>
                  </a:lnTo>
                  <a:lnTo>
                    <a:pt x="15" y="138"/>
                  </a:lnTo>
                  <a:lnTo>
                    <a:pt x="20" y="136"/>
                  </a:lnTo>
                  <a:lnTo>
                    <a:pt x="20" y="136"/>
                  </a:lnTo>
                  <a:lnTo>
                    <a:pt x="24" y="135"/>
                  </a:lnTo>
                  <a:lnTo>
                    <a:pt x="27" y="135"/>
                  </a:lnTo>
                  <a:lnTo>
                    <a:pt x="27" y="135"/>
                  </a:lnTo>
                  <a:lnTo>
                    <a:pt x="29" y="131"/>
                  </a:lnTo>
                  <a:lnTo>
                    <a:pt x="32" y="130"/>
                  </a:lnTo>
                  <a:lnTo>
                    <a:pt x="32" y="130"/>
                  </a:lnTo>
                  <a:lnTo>
                    <a:pt x="35" y="123"/>
                  </a:lnTo>
                  <a:lnTo>
                    <a:pt x="39" y="118"/>
                  </a:lnTo>
                  <a:lnTo>
                    <a:pt x="39" y="118"/>
                  </a:lnTo>
                  <a:lnTo>
                    <a:pt x="44" y="111"/>
                  </a:lnTo>
                  <a:lnTo>
                    <a:pt x="49" y="105"/>
                  </a:lnTo>
                  <a:lnTo>
                    <a:pt x="49" y="105"/>
                  </a:lnTo>
                  <a:lnTo>
                    <a:pt x="57" y="96"/>
                  </a:lnTo>
                  <a:lnTo>
                    <a:pt x="60" y="89"/>
                  </a:lnTo>
                  <a:lnTo>
                    <a:pt x="60" y="84"/>
                  </a:lnTo>
                  <a:lnTo>
                    <a:pt x="60" y="84"/>
                  </a:lnTo>
                  <a:lnTo>
                    <a:pt x="59" y="86"/>
                  </a:lnTo>
                  <a:lnTo>
                    <a:pt x="55" y="88"/>
                  </a:lnTo>
                  <a:lnTo>
                    <a:pt x="55" y="88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50" y="84"/>
                  </a:lnTo>
                  <a:lnTo>
                    <a:pt x="49" y="83"/>
                  </a:lnTo>
                  <a:lnTo>
                    <a:pt x="49" y="83"/>
                  </a:lnTo>
                  <a:lnTo>
                    <a:pt x="47" y="83"/>
                  </a:lnTo>
                  <a:lnTo>
                    <a:pt x="45" y="83"/>
                  </a:lnTo>
                  <a:lnTo>
                    <a:pt x="40" y="79"/>
                  </a:lnTo>
                  <a:lnTo>
                    <a:pt x="40" y="79"/>
                  </a:lnTo>
                  <a:lnTo>
                    <a:pt x="37" y="76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5" y="71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4" y="69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32" y="69"/>
                  </a:lnTo>
                  <a:lnTo>
                    <a:pt x="32" y="69"/>
                  </a:lnTo>
                  <a:lnTo>
                    <a:pt x="34" y="68"/>
                  </a:lnTo>
                  <a:lnTo>
                    <a:pt x="34" y="68"/>
                  </a:lnTo>
                  <a:lnTo>
                    <a:pt x="27" y="66"/>
                  </a:lnTo>
                  <a:lnTo>
                    <a:pt x="22" y="61"/>
                  </a:lnTo>
                  <a:lnTo>
                    <a:pt x="22" y="61"/>
                  </a:lnTo>
                  <a:lnTo>
                    <a:pt x="20" y="57"/>
                  </a:lnTo>
                  <a:lnTo>
                    <a:pt x="18" y="54"/>
                  </a:lnTo>
                  <a:lnTo>
                    <a:pt x="17" y="49"/>
                  </a:lnTo>
                  <a:lnTo>
                    <a:pt x="15" y="46"/>
                  </a:lnTo>
                  <a:lnTo>
                    <a:pt x="15" y="46"/>
                  </a:lnTo>
                  <a:lnTo>
                    <a:pt x="15" y="47"/>
                  </a:lnTo>
                  <a:lnTo>
                    <a:pt x="15" y="47"/>
                  </a:lnTo>
                  <a:lnTo>
                    <a:pt x="15" y="39"/>
                  </a:lnTo>
                  <a:lnTo>
                    <a:pt x="17" y="32"/>
                  </a:lnTo>
                  <a:lnTo>
                    <a:pt x="18" y="26"/>
                  </a:lnTo>
                  <a:lnTo>
                    <a:pt x="24" y="19"/>
                  </a:lnTo>
                  <a:lnTo>
                    <a:pt x="24" y="19"/>
                  </a:lnTo>
                  <a:lnTo>
                    <a:pt x="22" y="19"/>
                  </a:lnTo>
                  <a:close/>
                  <a:moveTo>
                    <a:pt x="76" y="12"/>
                  </a:moveTo>
                  <a:lnTo>
                    <a:pt x="76" y="12"/>
                  </a:lnTo>
                  <a:lnTo>
                    <a:pt x="77" y="16"/>
                  </a:lnTo>
                  <a:lnTo>
                    <a:pt x="77" y="16"/>
                  </a:lnTo>
                  <a:lnTo>
                    <a:pt x="77" y="12"/>
                  </a:lnTo>
                  <a:lnTo>
                    <a:pt x="77" y="12"/>
                  </a:lnTo>
                  <a:lnTo>
                    <a:pt x="77" y="14"/>
                  </a:lnTo>
                  <a:lnTo>
                    <a:pt x="77" y="14"/>
                  </a:lnTo>
                  <a:lnTo>
                    <a:pt x="76" y="1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Freeform 436"/>
            <p:cNvSpPr>
              <a:spLocks/>
            </p:cNvSpPr>
            <p:nvPr/>
          </p:nvSpPr>
          <p:spPr bwMode="auto">
            <a:xfrm>
              <a:off x="2597015" y="3608764"/>
              <a:ext cx="1555750" cy="1935163"/>
            </a:xfrm>
            <a:custGeom>
              <a:avLst/>
              <a:gdLst/>
              <a:ahLst/>
              <a:cxnLst>
                <a:cxn ang="0">
                  <a:pos x="17" y="32"/>
                </a:cxn>
                <a:cxn ang="0">
                  <a:pos x="16" y="27"/>
                </a:cxn>
                <a:cxn ang="0">
                  <a:pos x="0" y="20"/>
                </a:cxn>
                <a:cxn ang="0">
                  <a:pos x="16" y="18"/>
                </a:cxn>
                <a:cxn ang="0">
                  <a:pos x="2" y="8"/>
                </a:cxn>
                <a:cxn ang="0">
                  <a:pos x="12" y="5"/>
                </a:cxn>
                <a:cxn ang="0">
                  <a:pos x="19" y="6"/>
                </a:cxn>
                <a:cxn ang="0">
                  <a:pos x="26" y="6"/>
                </a:cxn>
                <a:cxn ang="0">
                  <a:pos x="39" y="18"/>
                </a:cxn>
                <a:cxn ang="0">
                  <a:pos x="46" y="20"/>
                </a:cxn>
                <a:cxn ang="0">
                  <a:pos x="56" y="27"/>
                </a:cxn>
                <a:cxn ang="0">
                  <a:pos x="96" y="43"/>
                </a:cxn>
                <a:cxn ang="0">
                  <a:pos x="108" y="52"/>
                </a:cxn>
                <a:cxn ang="0">
                  <a:pos x="116" y="53"/>
                </a:cxn>
                <a:cxn ang="0">
                  <a:pos x="145" y="52"/>
                </a:cxn>
                <a:cxn ang="0">
                  <a:pos x="153" y="48"/>
                </a:cxn>
                <a:cxn ang="0">
                  <a:pos x="150" y="25"/>
                </a:cxn>
                <a:cxn ang="0">
                  <a:pos x="163" y="5"/>
                </a:cxn>
                <a:cxn ang="0">
                  <a:pos x="185" y="3"/>
                </a:cxn>
                <a:cxn ang="0">
                  <a:pos x="195" y="8"/>
                </a:cxn>
                <a:cxn ang="0">
                  <a:pos x="200" y="32"/>
                </a:cxn>
                <a:cxn ang="0">
                  <a:pos x="198" y="52"/>
                </a:cxn>
                <a:cxn ang="0">
                  <a:pos x="198" y="60"/>
                </a:cxn>
                <a:cxn ang="0">
                  <a:pos x="220" y="67"/>
                </a:cxn>
                <a:cxn ang="0">
                  <a:pos x="244" y="65"/>
                </a:cxn>
                <a:cxn ang="0">
                  <a:pos x="262" y="57"/>
                </a:cxn>
                <a:cxn ang="0">
                  <a:pos x="298" y="45"/>
                </a:cxn>
                <a:cxn ang="0">
                  <a:pos x="311" y="33"/>
                </a:cxn>
                <a:cxn ang="0">
                  <a:pos x="323" y="32"/>
                </a:cxn>
                <a:cxn ang="0">
                  <a:pos x="324" y="35"/>
                </a:cxn>
                <a:cxn ang="0">
                  <a:pos x="334" y="32"/>
                </a:cxn>
                <a:cxn ang="0">
                  <a:pos x="333" y="38"/>
                </a:cxn>
                <a:cxn ang="0">
                  <a:pos x="324" y="48"/>
                </a:cxn>
                <a:cxn ang="0">
                  <a:pos x="299" y="58"/>
                </a:cxn>
                <a:cxn ang="0">
                  <a:pos x="242" y="94"/>
                </a:cxn>
                <a:cxn ang="0">
                  <a:pos x="217" y="116"/>
                </a:cxn>
                <a:cxn ang="0">
                  <a:pos x="205" y="157"/>
                </a:cxn>
                <a:cxn ang="0">
                  <a:pos x="202" y="203"/>
                </a:cxn>
                <a:cxn ang="0">
                  <a:pos x="195" y="226"/>
                </a:cxn>
                <a:cxn ang="0">
                  <a:pos x="183" y="255"/>
                </a:cxn>
                <a:cxn ang="0">
                  <a:pos x="175" y="283"/>
                </a:cxn>
                <a:cxn ang="0">
                  <a:pos x="168" y="320"/>
                </a:cxn>
                <a:cxn ang="0">
                  <a:pos x="163" y="335"/>
                </a:cxn>
                <a:cxn ang="0">
                  <a:pos x="165" y="351"/>
                </a:cxn>
                <a:cxn ang="0">
                  <a:pos x="153" y="386"/>
                </a:cxn>
                <a:cxn ang="0">
                  <a:pos x="135" y="377"/>
                </a:cxn>
                <a:cxn ang="0">
                  <a:pos x="128" y="349"/>
                </a:cxn>
                <a:cxn ang="0">
                  <a:pos x="135" y="320"/>
                </a:cxn>
                <a:cxn ang="0">
                  <a:pos x="123" y="322"/>
                </a:cxn>
                <a:cxn ang="0">
                  <a:pos x="128" y="315"/>
                </a:cxn>
                <a:cxn ang="0">
                  <a:pos x="130" y="283"/>
                </a:cxn>
                <a:cxn ang="0">
                  <a:pos x="125" y="262"/>
                </a:cxn>
                <a:cxn ang="0">
                  <a:pos x="128" y="236"/>
                </a:cxn>
                <a:cxn ang="0">
                  <a:pos x="128" y="220"/>
                </a:cxn>
                <a:cxn ang="0">
                  <a:pos x="118" y="191"/>
                </a:cxn>
                <a:cxn ang="0">
                  <a:pos x="116" y="163"/>
                </a:cxn>
                <a:cxn ang="0">
                  <a:pos x="115" y="107"/>
                </a:cxn>
                <a:cxn ang="0">
                  <a:pos x="78" y="65"/>
                </a:cxn>
                <a:cxn ang="0">
                  <a:pos x="36" y="37"/>
                </a:cxn>
              </a:cxnLst>
              <a:rect l="0" t="0" r="r" b="b"/>
              <a:pathLst>
                <a:path w="334" h="388">
                  <a:moveTo>
                    <a:pt x="31" y="32"/>
                  </a:moveTo>
                  <a:lnTo>
                    <a:pt x="31" y="32"/>
                  </a:lnTo>
                  <a:lnTo>
                    <a:pt x="24" y="30"/>
                  </a:lnTo>
                  <a:lnTo>
                    <a:pt x="19" y="30"/>
                  </a:lnTo>
                  <a:lnTo>
                    <a:pt x="17" y="32"/>
                  </a:lnTo>
                  <a:lnTo>
                    <a:pt x="17" y="32"/>
                  </a:lnTo>
                  <a:lnTo>
                    <a:pt x="12" y="33"/>
                  </a:lnTo>
                  <a:lnTo>
                    <a:pt x="9" y="33"/>
                  </a:lnTo>
                  <a:lnTo>
                    <a:pt x="9" y="33"/>
                  </a:lnTo>
                  <a:lnTo>
                    <a:pt x="9" y="32"/>
                  </a:lnTo>
                  <a:lnTo>
                    <a:pt x="10" y="30"/>
                  </a:lnTo>
                  <a:lnTo>
                    <a:pt x="16" y="27"/>
                  </a:lnTo>
                  <a:lnTo>
                    <a:pt x="16" y="27"/>
                  </a:lnTo>
                  <a:lnTo>
                    <a:pt x="17" y="25"/>
                  </a:lnTo>
                  <a:lnTo>
                    <a:pt x="17" y="23"/>
                  </a:lnTo>
                  <a:lnTo>
                    <a:pt x="10" y="21"/>
                  </a:lnTo>
                  <a:lnTo>
                    <a:pt x="4" y="2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8"/>
                  </a:lnTo>
                  <a:lnTo>
                    <a:pt x="2" y="18"/>
                  </a:lnTo>
                  <a:lnTo>
                    <a:pt x="7" y="18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4" y="15"/>
                  </a:lnTo>
                  <a:lnTo>
                    <a:pt x="10" y="13"/>
                  </a:lnTo>
                  <a:lnTo>
                    <a:pt x="5" y="11"/>
                  </a:lnTo>
                  <a:lnTo>
                    <a:pt x="2" y="10"/>
                  </a:lnTo>
                  <a:lnTo>
                    <a:pt x="2" y="10"/>
                  </a:lnTo>
                  <a:lnTo>
                    <a:pt x="2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14" y="1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2" y="5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0" y="0"/>
                  </a:lnTo>
                  <a:lnTo>
                    <a:pt x="14" y="1"/>
                  </a:lnTo>
                  <a:lnTo>
                    <a:pt x="19" y="6"/>
                  </a:lnTo>
                  <a:lnTo>
                    <a:pt x="24" y="11"/>
                  </a:lnTo>
                  <a:lnTo>
                    <a:pt x="26" y="13"/>
                  </a:lnTo>
                  <a:lnTo>
                    <a:pt x="27" y="13"/>
                  </a:lnTo>
                  <a:lnTo>
                    <a:pt x="27" y="13"/>
                  </a:lnTo>
                  <a:lnTo>
                    <a:pt x="27" y="10"/>
                  </a:lnTo>
                  <a:lnTo>
                    <a:pt x="26" y="6"/>
                  </a:lnTo>
                  <a:lnTo>
                    <a:pt x="26" y="3"/>
                  </a:lnTo>
                  <a:lnTo>
                    <a:pt x="27" y="1"/>
                  </a:lnTo>
                  <a:lnTo>
                    <a:pt x="29" y="1"/>
                  </a:lnTo>
                  <a:lnTo>
                    <a:pt x="29" y="1"/>
                  </a:lnTo>
                  <a:lnTo>
                    <a:pt x="32" y="10"/>
                  </a:lnTo>
                  <a:lnTo>
                    <a:pt x="39" y="18"/>
                  </a:lnTo>
                  <a:lnTo>
                    <a:pt x="39" y="18"/>
                  </a:lnTo>
                  <a:lnTo>
                    <a:pt x="41" y="18"/>
                  </a:lnTo>
                  <a:lnTo>
                    <a:pt x="41" y="16"/>
                  </a:lnTo>
                  <a:lnTo>
                    <a:pt x="42" y="16"/>
                  </a:lnTo>
                  <a:lnTo>
                    <a:pt x="42" y="16"/>
                  </a:lnTo>
                  <a:lnTo>
                    <a:pt x="46" y="20"/>
                  </a:lnTo>
                  <a:lnTo>
                    <a:pt x="47" y="21"/>
                  </a:lnTo>
                  <a:lnTo>
                    <a:pt x="51" y="21"/>
                  </a:lnTo>
                  <a:lnTo>
                    <a:pt x="51" y="21"/>
                  </a:lnTo>
                  <a:lnTo>
                    <a:pt x="52" y="21"/>
                  </a:lnTo>
                  <a:lnTo>
                    <a:pt x="54" y="23"/>
                  </a:lnTo>
                  <a:lnTo>
                    <a:pt x="56" y="27"/>
                  </a:lnTo>
                  <a:lnTo>
                    <a:pt x="56" y="27"/>
                  </a:lnTo>
                  <a:lnTo>
                    <a:pt x="71" y="32"/>
                  </a:lnTo>
                  <a:lnTo>
                    <a:pt x="71" y="32"/>
                  </a:lnTo>
                  <a:lnTo>
                    <a:pt x="89" y="40"/>
                  </a:lnTo>
                  <a:lnTo>
                    <a:pt x="89" y="40"/>
                  </a:lnTo>
                  <a:lnTo>
                    <a:pt x="96" y="43"/>
                  </a:lnTo>
                  <a:lnTo>
                    <a:pt x="103" y="45"/>
                  </a:lnTo>
                  <a:lnTo>
                    <a:pt x="103" y="45"/>
                  </a:lnTo>
                  <a:lnTo>
                    <a:pt x="104" y="47"/>
                  </a:lnTo>
                  <a:lnTo>
                    <a:pt x="106" y="50"/>
                  </a:lnTo>
                  <a:lnTo>
                    <a:pt x="106" y="50"/>
                  </a:lnTo>
                  <a:lnTo>
                    <a:pt x="108" y="52"/>
                  </a:lnTo>
                  <a:lnTo>
                    <a:pt x="110" y="52"/>
                  </a:lnTo>
                  <a:lnTo>
                    <a:pt x="111" y="52"/>
                  </a:lnTo>
                  <a:lnTo>
                    <a:pt x="113" y="52"/>
                  </a:lnTo>
                  <a:lnTo>
                    <a:pt x="113" y="52"/>
                  </a:lnTo>
                  <a:lnTo>
                    <a:pt x="115" y="53"/>
                  </a:lnTo>
                  <a:lnTo>
                    <a:pt x="116" y="53"/>
                  </a:lnTo>
                  <a:lnTo>
                    <a:pt x="121" y="53"/>
                  </a:lnTo>
                  <a:lnTo>
                    <a:pt x="126" y="52"/>
                  </a:lnTo>
                  <a:lnTo>
                    <a:pt x="131" y="52"/>
                  </a:lnTo>
                  <a:lnTo>
                    <a:pt x="131" y="52"/>
                  </a:lnTo>
                  <a:lnTo>
                    <a:pt x="138" y="52"/>
                  </a:lnTo>
                  <a:lnTo>
                    <a:pt x="145" y="52"/>
                  </a:lnTo>
                  <a:lnTo>
                    <a:pt x="145" y="52"/>
                  </a:lnTo>
                  <a:lnTo>
                    <a:pt x="148" y="53"/>
                  </a:lnTo>
                  <a:lnTo>
                    <a:pt x="151" y="55"/>
                  </a:lnTo>
                  <a:lnTo>
                    <a:pt x="158" y="60"/>
                  </a:lnTo>
                  <a:lnTo>
                    <a:pt x="158" y="60"/>
                  </a:lnTo>
                  <a:lnTo>
                    <a:pt x="153" y="48"/>
                  </a:lnTo>
                  <a:lnTo>
                    <a:pt x="151" y="42"/>
                  </a:lnTo>
                  <a:lnTo>
                    <a:pt x="151" y="40"/>
                  </a:lnTo>
                  <a:lnTo>
                    <a:pt x="151" y="40"/>
                  </a:lnTo>
                  <a:lnTo>
                    <a:pt x="151" y="40"/>
                  </a:lnTo>
                  <a:lnTo>
                    <a:pt x="150" y="30"/>
                  </a:lnTo>
                  <a:lnTo>
                    <a:pt x="150" y="25"/>
                  </a:lnTo>
                  <a:lnTo>
                    <a:pt x="151" y="21"/>
                  </a:lnTo>
                  <a:lnTo>
                    <a:pt x="151" y="21"/>
                  </a:lnTo>
                  <a:lnTo>
                    <a:pt x="155" y="13"/>
                  </a:lnTo>
                  <a:lnTo>
                    <a:pt x="162" y="6"/>
                  </a:lnTo>
                  <a:lnTo>
                    <a:pt x="162" y="6"/>
                  </a:lnTo>
                  <a:lnTo>
                    <a:pt x="163" y="5"/>
                  </a:lnTo>
                  <a:lnTo>
                    <a:pt x="167" y="3"/>
                  </a:lnTo>
                  <a:lnTo>
                    <a:pt x="173" y="1"/>
                  </a:lnTo>
                  <a:lnTo>
                    <a:pt x="187" y="3"/>
                  </a:lnTo>
                  <a:lnTo>
                    <a:pt x="187" y="3"/>
                  </a:lnTo>
                  <a:lnTo>
                    <a:pt x="185" y="3"/>
                  </a:lnTo>
                  <a:lnTo>
                    <a:pt x="185" y="3"/>
                  </a:lnTo>
                  <a:lnTo>
                    <a:pt x="192" y="5"/>
                  </a:lnTo>
                  <a:lnTo>
                    <a:pt x="192" y="5"/>
                  </a:lnTo>
                  <a:lnTo>
                    <a:pt x="192" y="5"/>
                  </a:lnTo>
                  <a:lnTo>
                    <a:pt x="195" y="8"/>
                  </a:lnTo>
                  <a:lnTo>
                    <a:pt x="195" y="8"/>
                  </a:lnTo>
                  <a:lnTo>
                    <a:pt x="195" y="8"/>
                  </a:lnTo>
                  <a:lnTo>
                    <a:pt x="195" y="10"/>
                  </a:lnTo>
                  <a:lnTo>
                    <a:pt x="195" y="10"/>
                  </a:lnTo>
                  <a:lnTo>
                    <a:pt x="198" y="16"/>
                  </a:lnTo>
                  <a:lnTo>
                    <a:pt x="200" y="23"/>
                  </a:lnTo>
                  <a:lnTo>
                    <a:pt x="200" y="23"/>
                  </a:lnTo>
                  <a:lnTo>
                    <a:pt x="200" y="32"/>
                  </a:lnTo>
                  <a:lnTo>
                    <a:pt x="198" y="38"/>
                  </a:lnTo>
                  <a:lnTo>
                    <a:pt x="198" y="38"/>
                  </a:lnTo>
                  <a:lnTo>
                    <a:pt x="200" y="38"/>
                  </a:lnTo>
                  <a:lnTo>
                    <a:pt x="200" y="40"/>
                  </a:lnTo>
                  <a:lnTo>
                    <a:pt x="200" y="45"/>
                  </a:lnTo>
                  <a:lnTo>
                    <a:pt x="198" y="52"/>
                  </a:lnTo>
                  <a:lnTo>
                    <a:pt x="197" y="53"/>
                  </a:lnTo>
                  <a:lnTo>
                    <a:pt x="193" y="53"/>
                  </a:lnTo>
                  <a:lnTo>
                    <a:pt x="193" y="53"/>
                  </a:lnTo>
                  <a:lnTo>
                    <a:pt x="190" y="62"/>
                  </a:lnTo>
                  <a:lnTo>
                    <a:pt x="190" y="62"/>
                  </a:lnTo>
                  <a:lnTo>
                    <a:pt x="198" y="60"/>
                  </a:lnTo>
                  <a:lnTo>
                    <a:pt x="207" y="62"/>
                  </a:lnTo>
                  <a:lnTo>
                    <a:pt x="207" y="62"/>
                  </a:lnTo>
                  <a:lnTo>
                    <a:pt x="212" y="63"/>
                  </a:lnTo>
                  <a:lnTo>
                    <a:pt x="215" y="67"/>
                  </a:lnTo>
                  <a:lnTo>
                    <a:pt x="215" y="67"/>
                  </a:lnTo>
                  <a:lnTo>
                    <a:pt x="220" y="67"/>
                  </a:lnTo>
                  <a:lnTo>
                    <a:pt x="224" y="67"/>
                  </a:lnTo>
                  <a:lnTo>
                    <a:pt x="224" y="67"/>
                  </a:lnTo>
                  <a:lnTo>
                    <a:pt x="230" y="69"/>
                  </a:lnTo>
                  <a:lnTo>
                    <a:pt x="235" y="67"/>
                  </a:lnTo>
                  <a:lnTo>
                    <a:pt x="235" y="67"/>
                  </a:lnTo>
                  <a:lnTo>
                    <a:pt x="244" y="65"/>
                  </a:lnTo>
                  <a:lnTo>
                    <a:pt x="244" y="65"/>
                  </a:lnTo>
                  <a:lnTo>
                    <a:pt x="251" y="63"/>
                  </a:lnTo>
                  <a:lnTo>
                    <a:pt x="256" y="60"/>
                  </a:lnTo>
                  <a:lnTo>
                    <a:pt x="256" y="60"/>
                  </a:lnTo>
                  <a:lnTo>
                    <a:pt x="259" y="58"/>
                  </a:lnTo>
                  <a:lnTo>
                    <a:pt x="262" y="57"/>
                  </a:lnTo>
                  <a:lnTo>
                    <a:pt x="267" y="55"/>
                  </a:lnTo>
                  <a:lnTo>
                    <a:pt x="272" y="53"/>
                  </a:lnTo>
                  <a:lnTo>
                    <a:pt x="272" y="53"/>
                  </a:lnTo>
                  <a:lnTo>
                    <a:pt x="286" y="47"/>
                  </a:lnTo>
                  <a:lnTo>
                    <a:pt x="294" y="45"/>
                  </a:lnTo>
                  <a:lnTo>
                    <a:pt x="298" y="45"/>
                  </a:lnTo>
                  <a:lnTo>
                    <a:pt x="299" y="45"/>
                  </a:lnTo>
                  <a:lnTo>
                    <a:pt x="299" y="45"/>
                  </a:lnTo>
                  <a:lnTo>
                    <a:pt x="308" y="40"/>
                  </a:lnTo>
                  <a:lnTo>
                    <a:pt x="309" y="37"/>
                  </a:lnTo>
                  <a:lnTo>
                    <a:pt x="311" y="33"/>
                  </a:lnTo>
                  <a:lnTo>
                    <a:pt x="311" y="33"/>
                  </a:lnTo>
                  <a:lnTo>
                    <a:pt x="313" y="30"/>
                  </a:lnTo>
                  <a:lnTo>
                    <a:pt x="314" y="32"/>
                  </a:lnTo>
                  <a:lnTo>
                    <a:pt x="314" y="38"/>
                  </a:lnTo>
                  <a:lnTo>
                    <a:pt x="314" y="38"/>
                  </a:lnTo>
                  <a:lnTo>
                    <a:pt x="318" y="35"/>
                  </a:lnTo>
                  <a:lnTo>
                    <a:pt x="323" y="32"/>
                  </a:lnTo>
                  <a:lnTo>
                    <a:pt x="326" y="27"/>
                  </a:lnTo>
                  <a:lnTo>
                    <a:pt x="329" y="27"/>
                  </a:lnTo>
                  <a:lnTo>
                    <a:pt x="329" y="27"/>
                  </a:lnTo>
                  <a:lnTo>
                    <a:pt x="329" y="28"/>
                  </a:lnTo>
                  <a:lnTo>
                    <a:pt x="328" y="32"/>
                  </a:lnTo>
                  <a:lnTo>
                    <a:pt x="324" y="35"/>
                  </a:lnTo>
                  <a:lnTo>
                    <a:pt x="324" y="35"/>
                  </a:lnTo>
                  <a:lnTo>
                    <a:pt x="329" y="32"/>
                  </a:lnTo>
                  <a:lnTo>
                    <a:pt x="333" y="30"/>
                  </a:lnTo>
                  <a:lnTo>
                    <a:pt x="334" y="30"/>
                  </a:lnTo>
                  <a:lnTo>
                    <a:pt x="334" y="30"/>
                  </a:lnTo>
                  <a:lnTo>
                    <a:pt x="334" y="32"/>
                  </a:lnTo>
                  <a:lnTo>
                    <a:pt x="333" y="35"/>
                  </a:lnTo>
                  <a:lnTo>
                    <a:pt x="328" y="38"/>
                  </a:lnTo>
                  <a:lnTo>
                    <a:pt x="328" y="38"/>
                  </a:lnTo>
                  <a:lnTo>
                    <a:pt x="333" y="37"/>
                  </a:lnTo>
                  <a:lnTo>
                    <a:pt x="333" y="37"/>
                  </a:lnTo>
                  <a:lnTo>
                    <a:pt x="333" y="38"/>
                  </a:lnTo>
                  <a:lnTo>
                    <a:pt x="331" y="40"/>
                  </a:lnTo>
                  <a:lnTo>
                    <a:pt x="326" y="43"/>
                  </a:lnTo>
                  <a:lnTo>
                    <a:pt x="321" y="47"/>
                  </a:lnTo>
                  <a:lnTo>
                    <a:pt x="323" y="48"/>
                  </a:lnTo>
                  <a:lnTo>
                    <a:pt x="324" y="48"/>
                  </a:lnTo>
                  <a:lnTo>
                    <a:pt x="324" y="48"/>
                  </a:lnTo>
                  <a:lnTo>
                    <a:pt x="329" y="50"/>
                  </a:lnTo>
                  <a:lnTo>
                    <a:pt x="326" y="52"/>
                  </a:lnTo>
                  <a:lnTo>
                    <a:pt x="316" y="53"/>
                  </a:lnTo>
                  <a:lnTo>
                    <a:pt x="316" y="53"/>
                  </a:lnTo>
                  <a:lnTo>
                    <a:pt x="308" y="55"/>
                  </a:lnTo>
                  <a:lnTo>
                    <a:pt x="299" y="58"/>
                  </a:lnTo>
                  <a:lnTo>
                    <a:pt x="284" y="69"/>
                  </a:lnTo>
                  <a:lnTo>
                    <a:pt x="284" y="69"/>
                  </a:lnTo>
                  <a:lnTo>
                    <a:pt x="262" y="80"/>
                  </a:lnTo>
                  <a:lnTo>
                    <a:pt x="252" y="87"/>
                  </a:lnTo>
                  <a:lnTo>
                    <a:pt x="242" y="94"/>
                  </a:lnTo>
                  <a:lnTo>
                    <a:pt x="242" y="94"/>
                  </a:lnTo>
                  <a:lnTo>
                    <a:pt x="230" y="104"/>
                  </a:lnTo>
                  <a:lnTo>
                    <a:pt x="230" y="104"/>
                  </a:lnTo>
                  <a:lnTo>
                    <a:pt x="224" y="107"/>
                  </a:lnTo>
                  <a:lnTo>
                    <a:pt x="219" y="110"/>
                  </a:lnTo>
                  <a:lnTo>
                    <a:pt x="219" y="110"/>
                  </a:lnTo>
                  <a:lnTo>
                    <a:pt x="217" y="116"/>
                  </a:lnTo>
                  <a:lnTo>
                    <a:pt x="215" y="122"/>
                  </a:lnTo>
                  <a:lnTo>
                    <a:pt x="212" y="134"/>
                  </a:lnTo>
                  <a:lnTo>
                    <a:pt x="212" y="134"/>
                  </a:lnTo>
                  <a:lnTo>
                    <a:pt x="209" y="146"/>
                  </a:lnTo>
                  <a:lnTo>
                    <a:pt x="207" y="152"/>
                  </a:lnTo>
                  <a:lnTo>
                    <a:pt x="205" y="157"/>
                  </a:lnTo>
                  <a:lnTo>
                    <a:pt x="205" y="157"/>
                  </a:lnTo>
                  <a:lnTo>
                    <a:pt x="205" y="184"/>
                  </a:lnTo>
                  <a:lnTo>
                    <a:pt x="205" y="184"/>
                  </a:lnTo>
                  <a:lnTo>
                    <a:pt x="205" y="194"/>
                  </a:lnTo>
                  <a:lnTo>
                    <a:pt x="204" y="199"/>
                  </a:lnTo>
                  <a:lnTo>
                    <a:pt x="202" y="203"/>
                  </a:lnTo>
                  <a:lnTo>
                    <a:pt x="202" y="203"/>
                  </a:lnTo>
                  <a:lnTo>
                    <a:pt x="198" y="206"/>
                  </a:lnTo>
                  <a:lnTo>
                    <a:pt x="197" y="211"/>
                  </a:lnTo>
                  <a:lnTo>
                    <a:pt x="195" y="220"/>
                  </a:lnTo>
                  <a:lnTo>
                    <a:pt x="195" y="220"/>
                  </a:lnTo>
                  <a:lnTo>
                    <a:pt x="195" y="226"/>
                  </a:lnTo>
                  <a:lnTo>
                    <a:pt x="192" y="231"/>
                  </a:lnTo>
                  <a:lnTo>
                    <a:pt x="185" y="241"/>
                  </a:lnTo>
                  <a:lnTo>
                    <a:pt x="185" y="241"/>
                  </a:lnTo>
                  <a:lnTo>
                    <a:pt x="183" y="248"/>
                  </a:lnTo>
                  <a:lnTo>
                    <a:pt x="183" y="255"/>
                  </a:lnTo>
                  <a:lnTo>
                    <a:pt x="183" y="255"/>
                  </a:lnTo>
                  <a:lnTo>
                    <a:pt x="185" y="263"/>
                  </a:lnTo>
                  <a:lnTo>
                    <a:pt x="185" y="268"/>
                  </a:lnTo>
                  <a:lnTo>
                    <a:pt x="182" y="272"/>
                  </a:lnTo>
                  <a:lnTo>
                    <a:pt x="182" y="272"/>
                  </a:lnTo>
                  <a:lnTo>
                    <a:pt x="178" y="277"/>
                  </a:lnTo>
                  <a:lnTo>
                    <a:pt x="175" y="283"/>
                  </a:lnTo>
                  <a:lnTo>
                    <a:pt x="175" y="290"/>
                  </a:lnTo>
                  <a:lnTo>
                    <a:pt x="175" y="295"/>
                  </a:lnTo>
                  <a:lnTo>
                    <a:pt x="175" y="295"/>
                  </a:lnTo>
                  <a:lnTo>
                    <a:pt x="177" y="302"/>
                  </a:lnTo>
                  <a:lnTo>
                    <a:pt x="175" y="307"/>
                  </a:lnTo>
                  <a:lnTo>
                    <a:pt x="168" y="320"/>
                  </a:lnTo>
                  <a:lnTo>
                    <a:pt x="168" y="320"/>
                  </a:lnTo>
                  <a:lnTo>
                    <a:pt x="165" y="325"/>
                  </a:lnTo>
                  <a:lnTo>
                    <a:pt x="163" y="332"/>
                  </a:lnTo>
                  <a:lnTo>
                    <a:pt x="163" y="332"/>
                  </a:lnTo>
                  <a:lnTo>
                    <a:pt x="163" y="334"/>
                  </a:lnTo>
                  <a:lnTo>
                    <a:pt x="163" y="335"/>
                  </a:lnTo>
                  <a:lnTo>
                    <a:pt x="163" y="335"/>
                  </a:lnTo>
                  <a:lnTo>
                    <a:pt x="167" y="337"/>
                  </a:lnTo>
                  <a:lnTo>
                    <a:pt x="167" y="339"/>
                  </a:lnTo>
                  <a:lnTo>
                    <a:pt x="165" y="344"/>
                  </a:lnTo>
                  <a:lnTo>
                    <a:pt x="165" y="344"/>
                  </a:lnTo>
                  <a:lnTo>
                    <a:pt x="165" y="351"/>
                  </a:lnTo>
                  <a:lnTo>
                    <a:pt x="165" y="357"/>
                  </a:lnTo>
                  <a:lnTo>
                    <a:pt x="162" y="371"/>
                  </a:lnTo>
                  <a:lnTo>
                    <a:pt x="162" y="371"/>
                  </a:lnTo>
                  <a:lnTo>
                    <a:pt x="162" y="377"/>
                  </a:lnTo>
                  <a:lnTo>
                    <a:pt x="158" y="382"/>
                  </a:lnTo>
                  <a:lnTo>
                    <a:pt x="153" y="386"/>
                  </a:lnTo>
                  <a:lnTo>
                    <a:pt x="148" y="388"/>
                  </a:lnTo>
                  <a:lnTo>
                    <a:pt x="143" y="388"/>
                  </a:lnTo>
                  <a:lnTo>
                    <a:pt x="138" y="388"/>
                  </a:lnTo>
                  <a:lnTo>
                    <a:pt x="135" y="384"/>
                  </a:lnTo>
                  <a:lnTo>
                    <a:pt x="135" y="377"/>
                  </a:lnTo>
                  <a:lnTo>
                    <a:pt x="135" y="377"/>
                  </a:lnTo>
                  <a:lnTo>
                    <a:pt x="138" y="366"/>
                  </a:lnTo>
                  <a:lnTo>
                    <a:pt x="141" y="352"/>
                  </a:lnTo>
                  <a:lnTo>
                    <a:pt x="141" y="352"/>
                  </a:lnTo>
                  <a:lnTo>
                    <a:pt x="135" y="352"/>
                  </a:lnTo>
                  <a:lnTo>
                    <a:pt x="130" y="351"/>
                  </a:lnTo>
                  <a:lnTo>
                    <a:pt x="128" y="349"/>
                  </a:lnTo>
                  <a:lnTo>
                    <a:pt x="128" y="349"/>
                  </a:lnTo>
                  <a:lnTo>
                    <a:pt x="128" y="344"/>
                  </a:lnTo>
                  <a:lnTo>
                    <a:pt x="128" y="339"/>
                  </a:lnTo>
                  <a:lnTo>
                    <a:pt x="128" y="339"/>
                  </a:lnTo>
                  <a:lnTo>
                    <a:pt x="135" y="320"/>
                  </a:lnTo>
                  <a:lnTo>
                    <a:pt x="135" y="320"/>
                  </a:lnTo>
                  <a:lnTo>
                    <a:pt x="130" y="322"/>
                  </a:lnTo>
                  <a:lnTo>
                    <a:pt x="126" y="324"/>
                  </a:lnTo>
                  <a:lnTo>
                    <a:pt x="126" y="324"/>
                  </a:lnTo>
                  <a:lnTo>
                    <a:pt x="123" y="324"/>
                  </a:lnTo>
                  <a:lnTo>
                    <a:pt x="123" y="324"/>
                  </a:lnTo>
                  <a:lnTo>
                    <a:pt x="123" y="322"/>
                  </a:lnTo>
                  <a:lnTo>
                    <a:pt x="125" y="320"/>
                  </a:lnTo>
                  <a:lnTo>
                    <a:pt x="125" y="320"/>
                  </a:lnTo>
                  <a:lnTo>
                    <a:pt x="128" y="319"/>
                  </a:lnTo>
                  <a:lnTo>
                    <a:pt x="128" y="319"/>
                  </a:lnTo>
                  <a:lnTo>
                    <a:pt x="128" y="315"/>
                  </a:lnTo>
                  <a:lnTo>
                    <a:pt x="128" y="315"/>
                  </a:lnTo>
                  <a:lnTo>
                    <a:pt x="128" y="304"/>
                  </a:lnTo>
                  <a:lnTo>
                    <a:pt x="128" y="304"/>
                  </a:lnTo>
                  <a:lnTo>
                    <a:pt x="128" y="299"/>
                  </a:lnTo>
                  <a:lnTo>
                    <a:pt x="130" y="292"/>
                  </a:lnTo>
                  <a:lnTo>
                    <a:pt x="130" y="285"/>
                  </a:lnTo>
                  <a:lnTo>
                    <a:pt x="130" y="283"/>
                  </a:lnTo>
                  <a:lnTo>
                    <a:pt x="128" y="282"/>
                  </a:lnTo>
                  <a:lnTo>
                    <a:pt x="128" y="282"/>
                  </a:lnTo>
                  <a:lnTo>
                    <a:pt x="125" y="277"/>
                  </a:lnTo>
                  <a:lnTo>
                    <a:pt x="123" y="272"/>
                  </a:lnTo>
                  <a:lnTo>
                    <a:pt x="125" y="262"/>
                  </a:lnTo>
                  <a:lnTo>
                    <a:pt x="125" y="262"/>
                  </a:lnTo>
                  <a:lnTo>
                    <a:pt x="126" y="250"/>
                  </a:lnTo>
                  <a:lnTo>
                    <a:pt x="130" y="240"/>
                  </a:lnTo>
                  <a:lnTo>
                    <a:pt x="130" y="240"/>
                  </a:lnTo>
                  <a:lnTo>
                    <a:pt x="130" y="238"/>
                  </a:lnTo>
                  <a:lnTo>
                    <a:pt x="130" y="238"/>
                  </a:lnTo>
                  <a:lnTo>
                    <a:pt x="128" y="236"/>
                  </a:lnTo>
                  <a:lnTo>
                    <a:pt x="128" y="236"/>
                  </a:lnTo>
                  <a:lnTo>
                    <a:pt x="126" y="235"/>
                  </a:lnTo>
                  <a:lnTo>
                    <a:pt x="126" y="231"/>
                  </a:lnTo>
                  <a:lnTo>
                    <a:pt x="126" y="225"/>
                  </a:lnTo>
                  <a:lnTo>
                    <a:pt x="126" y="225"/>
                  </a:lnTo>
                  <a:lnTo>
                    <a:pt x="128" y="220"/>
                  </a:lnTo>
                  <a:lnTo>
                    <a:pt x="126" y="215"/>
                  </a:lnTo>
                  <a:lnTo>
                    <a:pt x="125" y="203"/>
                  </a:lnTo>
                  <a:lnTo>
                    <a:pt x="125" y="203"/>
                  </a:lnTo>
                  <a:lnTo>
                    <a:pt x="123" y="199"/>
                  </a:lnTo>
                  <a:lnTo>
                    <a:pt x="120" y="194"/>
                  </a:lnTo>
                  <a:lnTo>
                    <a:pt x="118" y="191"/>
                  </a:lnTo>
                  <a:lnTo>
                    <a:pt x="118" y="184"/>
                  </a:lnTo>
                  <a:lnTo>
                    <a:pt x="118" y="184"/>
                  </a:lnTo>
                  <a:lnTo>
                    <a:pt x="120" y="179"/>
                  </a:lnTo>
                  <a:lnTo>
                    <a:pt x="118" y="174"/>
                  </a:lnTo>
                  <a:lnTo>
                    <a:pt x="116" y="163"/>
                  </a:lnTo>
                  <a:lnTo>
                    <a:pt x="116" y="163"/>
                  </a:lnTo>
                  <a:lnTo>
                    <a:pt x="115" y="149"/>
                  </a:lnTo>
                  <a:lnTo>
                    <a:pt x="116" y="136"/>
                  </a:lnTo>
                  <a:lnTo>
                    <a:pt x="116" y="136"/>
                  </a:lnTo>
                  <a:lnTo>
                    <a:pt x="116" y="129"/>
                  </a:lnTo>
                  <a:lnTo>
                    <a:pt x="116" y="122"/>
                  </a:lnTo>
                  <a:lnTo>
                    <a:pt x="115" y="107"/>
                  </a:lnTo>
                  <a:lnTo>
                    <a:pt x="115" y="107"/>
                  </a:lnTo>
                  <a:lnTo>
                    <a:pt x="113" y="100"/>
                  </a:lnTo>
                  <a:lnTo>
                    <a:pt x="108" y="94"/>
                  </a:lnTo>
                  <a:lnTo>
                    <a:pt x="98" y="82"/>
                  </a:lnTo>
                  <a:lnTo>
                    <a:pt x="98" y="82"/>
                  </a:lnTo>
                  <a:lnTo>
                    <a:pt x="78" y="65"/>
                  </a:lnTo>
                  <a:lnTo>
                    <a:pt x="57" y="48"/>
                  </a:lnTo>
                  <a:lnTo>
                    <a:pt x="57" y="48"/>
                  </a:lnTo>
                  <a:lnTo>
                    <a:pt x="49" y="45"/>
                  </a:lnTo>
                  <a:lnTo>
                    <a:pt x="39" y="42"/>
                  </a:lnTo>
                  <a:lnTo>
                    <a:pt x="39" y="42"/>
                  </a:lnTo>
                  <a:lnTo>
                    <a:pt x="36" y="37"/>
                  </a:lnTo>
                  <a:lnTo>
                    <a:pt x="31" y="32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Freeform 33"/>
            <p:cNvSpPr>
              <a:spLocks noEditPoints="1"/>
            </p:cNvSpPr>
            <p:nvPr/>
          </p:nvSpPr>
          <p:spPr bwMode="auto">
            <a:xfrm>
              <a:off x="6595487" y="2711551"/>
              <a:ext cx="838200" cy="2859088"/>
            </a:xfrm>
            <a:custGeom>
              <a:avLst/>
              <a:gdLst/>
              <a:ahLst/>
              <a:cxnLst>
                <a:cxn ang="0">
                  <a:pos x="247" y="256"/>
                </a:cxn>
                <a:cxn ang="0">
                  <a:pos x="231" y="232"/>
                </a:cxn>
                <a:cxn ang="0">
                  <a:pos x="224" y="230"/>
                </a:cxn>
                <a:cxn ang="0">
                  <a:pos x="222" y="223"/>
                </a:cxn>
                <a:cxn ang="0">
                  <a:pos x="216" y="211"/>
                </a:cxn>
                <a:cxn ang="0">
                  <a:pos x="207" y="192"/>
                </a:cxn>
                <a:cxn ang="0">
                  <a:pos x="198" y="171"/>
                </a:cxn>
                <a:cxn ang="0">
                  <a:pos x="147" y="149"/>
                </a:cxn>
                <a:cxn ang="0">
                  <a:pos x="149" y="125"/>
                </a:cxn>
                <a:cxn ang="0">
                  <a:pos x="166" y="94"/>
                </a:cxn>
                <a:cxn ang="0">
                  <a:pos x="167" y="85"/>
                </a:cxn>
                <a:cxn ang="0">
                  <a:pos x="169" y="72"/>
                </a:cxn>
                <a:cxn ang="0">
                  <a:pos x="176" y="42"/>
                </a:cxn>
                <a:cxn ang="0">
                  <a:pos x="171" y="18"/>
                </a:cxn>
                <a:cxn ang="0">
                  <a:pos x="151" y="7"/>
                </a:cxn>
                <a:cxn ang="0">
                  <a:pos x="124" y="0"/>
                </a:cxn>
                <a:cxn ang="0">
                  <a:pos x="98" y="12"/>
                </a:cxn>
                <a:cxn ang="0">
                  <a:pos x="78" y="40"/>
                </a:cxn>
                <a:cxn ang="0">
                  <a:pos x="73" y="74"/>
                </a:cxn>
                <a:cxn ang="0">
                  <a:pos x="80" y="96"/>
                </a:cxn>
                <a:cxn ang="0">
                  <a:pos x="86" y="109"/>
                </a:cxn>
                <a:cxn ang="0">
                  <a:pos x="75" y="125"/>
                </a:cxn>
                <a:cxn ang="0">
                  <a:pos x="44" y="141"/>
                </a:cxn>
                <a:cxn ang="0">
                  <a:pos x="4" y="172"/>
                </a:cxn>
                <a:cxn ang="0">
                  <a:pos x="17" y="261"/>
                </a:cxn>
                <a:cxn ang="0">
                  <a:pos x="31" y="336"/>
                </a:cxn>
                <a:cxn ang="0">
                  <a:pos x="9" y="429"/>
                </a:cxn>
                <a:cxn ang="0">
                  <a:pos x="11" y="508"/>
                </a:cxn>
                <a:cxn ang="0">
                  <a:pos x="29" y="519"/>
                </a:cxn>
                <a:cxn ang="0">
                  <a:pos x="37" y="639"/>
                </a:cxn>
                <a:cxn ang="0">
                  <a:pos x="37" y="794"/>
                </a:cxn>
                <a:cxn ang="0">
                  <a:pos x="35" y="846"/>
                </a:cxn>
                <a:cxn ang="0">
                  <a:pos x="44" y="883"/>
                </a:cxn>
                <a:cxn ang="0">
                  <a:pos x="42" y="917"/>
                </a:cxn>
                <a:cxn ang="0">
                  <a:pos x="98" y="934"/>
                </a:cxn>
                <a:cxn ang="0">
                  <a:pos x="95" y="888"/>
                </a:cxn>
                <a:cxn ang="0">
                  <a:pos x="87" y="868"/>
                </a:cxn>
                <a:cxn ang="0">
                  <a:pos x="98" y="852"/>
                </a:cxn>
                <a:cxn ang="0">
                  <a:pos x="176" y="872"/>
                </a:cxn>
                <a:cxn ang="0">
                  <a:pos x="180" y="857"/>
                </a:cxn>
                <a:cxn ang="0">
                  <a:pos x="136" y="834"/>
                </a:cxn>
                <a:cxn ang="0">
                  <a:pos x="122" y="799"/>
                </a:cxn>
                <a:cxn ang="0">
                  <a:pos x="129" y="786"/>
                </a:cxn>
                <a:cxn ang="0">
                  <a:pos x="158" y="668"/>
                </a:cxn>
                <a:cxn ang="0">
                  <a:pos x="189" y="496"/>
                </a:cxn>
                <a:cxn ang="0">
                  <a:pos x="207" y="505"/>
                </a:cxn>
                <a:cxn ang="0">
                  <a:pos x="195" y="367"/>
                </a:cxn>
                <a:cxn ang="0">
                  <a:pos x="195" y="336"/>
                </a:cxn>
                <a:cxn ang="0">
                  <a:pos x="204" y="316"/>
                </a:cxn>
                <a:cxn ang="0">
                  <a:pos x="255" y="316"/>
                </a:cxn>
                <a:cxn ang="0">
                  <a:pos x="267" y="285"/>
                </a:cxn>
                <a:cxn ang="0">
                  <a:pos x="167" y="260"/>
                </a:cxn>
              </a:cxnLst>
              <a:rect l="0" t="0" r="r" b="b"/>
              <a:pathLst>
                <a:path w="269" h="937">
                  <a:moveTo>
                    <a:pt x="267" y="285"/>
                  </a:moveTo>
                  <a:lnTo>
                    <a:pt x="267" y="281"/>
                  </a:lnTo>
                  <a:lnTo>
                    <a:pt x="253" y="261"/>
                  </a:lnTo>
                  <a:lnTo>
                    <a:pt x="247" y="256"/>
                  </a:lnTo>
                  <a:lnTo>
                    <a:pt x="240" y="250"/>
                  </a:lnTo>
                  <a:lnTo>
                    <a:pt x="238" y="245"/>
                  </a:lnTo>
                  <a:lnTo>
                    <a:pt x="233" y="241"/>
                  </a:lnTo>
                  <a:lnTo>
                    <a:pt x="231" y="232"/>
                  </a:lnTo>
                  <a:lnTo>
                    <a:pt x="225" y="232"/>
                  </a:lnTo>
                  <a:lnTo>
                    <a:pt x="225" y="232"/>
                  </a:lnTo>
                  <a:lnTo>
                    <a:pt x="224" y="230"/>
                  </a:lnTo>
                  <a:lnTo>
                    <a:pt x="224" y="230"/>
                  </a:lnTo>
                  <a:lnTo>
                    <a:pt x="225" y="229"/>
                  </a:lnTo>
                  <a:lnTo>
                    <a:pt x="225" y="229"/>
                  </a:lnTo>
                  <a:lnTo>
                    <a:pt x="229" y="225"/>
                  </a:lnTo>
                  <a:lnTo>
                    <a:pt x="222" y="223"/>
                  </a:lnTo>
                  <a:lnTo>
                    <a:pt x="222" y="218"/>
                  </a:lnTo>
                  <a:lnTo>
                    <a:pt x="218" y="216"/>
                  </a:lnTo>
                  <a:lnTo>
                    <a:pt x="216" y="211"/>
                  </a:lnTo>
                  <a:lnTo>
                    <a:pt x="216" y="211"/>
                  </a:lnTo>
                  <a:lnTo>
                    <a:pt x="215" y="203"/>
                  </a:lnTo>
                  <a:lnTo>
                    <a:pt x="215" y="203"/>
                  </a:lnTo>
                  <a:lnTo>
                    <a:pt x="207" y="192"/>
                  </a:lnTo>
                  <a:lnTo>
                    <a:pt x="207" y="192"/>
                  </a:lnTo>
                  <a:lnTo>
                    <a:pt x="204" y="187"/>
                  </a:lnTo>
                  <a:lnTo>
                    <a:pt x="204" y="187"/>
                  </a:lnTo>
                  <a:lnTo>
                    <a:pt x="206" y="178"/>
                  </a:lnTo>
                  <a:lnTo>
                    <a:pt x="198" y="171"/>
                  </a:lnTo>
                  <a:lnTo>
                    <a:pt x="191" y="167"/>
                  </a:lnTo>
                  <a:lnTo>
                    <a:pt x="166" y="156"/>
                  </a:lnTo>
                  <a:lnTo>
                    <a:pt x="153" y="151"/>
                  </a:lnTo>
                  <a:lnTo>
                    <a:pt x="147" y="149"/>
                  </a:lnTo>
                  <a:lnTo>
                    <a:pt x="146" y="141"/>
                  </a:lnTo>
                  <a:lnTo>
                    <a:pt x="144" y="132"/>
                  </a:lnTo>
                  <a:lnTo>
                    <a:pt x="144" y="132"/>
                  </a:lnTo>
                  <a:lnTo>
                    <a:pt x="149" y="125"/>
                  </a:lnTo>
                  <a:lnTo>
                    <a:pt x="160" y="112"/>
                  </a:lnTo>
                  <a:lnTo>
                    <a:pt x="162" y="105"/>
                  </a:lnTo>
                  <a:lnTo>
                    <a:pt x="164" y="98"/>
                  </a:lnTo>
                  <a:lnTo>
                    <a:pt x="166" y="94"/>
                  </a:lnTo>
                  <a:lnTo>
                    <a:pt x="167" y="89"/>
                  </a:lnTo>
                  <a:lnTo>
                    <a:pt x="167" y="85"/>
                  </a:lnTo>
                  <a:lnTo>
                    <a:pt x="167" y="76"/>
                  </a:lnTo>
                  <a:lnTo>
                    <a:pt x="167" y="85"/>
                  </a:lnTo>
                  <a:lnTo>
                    <a:pt x="167" y="89"/>
                  </a:lnTo>
                  <a:lnTo>
                    <a:pt x="169" y="78"/>
                  </a:lnTo>
                  <a:lnTo>
                    <a:pt x="169" y="72"/>
                  </a:lnTo>
                  <a:lnTo>
                    <a:pt x="169" y="72"/>
                  </a:lnTo>
                  <a:lnTo>
                    <a:pt x="173" y="65"/>
                  </a:lnTo>
                  <a:lnTo>
                    <a:pt x="173" y="65"/>
                  </a:lnTo>
                  <a:lnTo>
                    <a:pt x="175" y="54"/>
                  </a:lnTo>
                  <a:lnTo>
                    <a:pt x="176" y="42"/>
                  </a:lnTo>
                  <a:lnTo>
                    <a:pt x="175" y="32"/>
                  </a:lnTo>
                  <a:lnTo>
                    <a:pt x="175" y="22"/>
                  </a:lnTo>
                  <a:lnTo>
                    <a:pt x="175" y="22"/>
                  </a:lnTo>
                  <a:lnTo>
                    <a:pt x="171" y="18"/>
                  </a:lnTo>
                  <a:lnTo>
                    <a:pt x="167" y="14"/>
                  </a:lnTo>
                  <a:lnTo>
                    <a:pt x="167" y="14"/>
                  </a:lnTo>
                  <a:lnTo>
                    <a:pt x="156" y="9"/>
                  </a:lnTo>
                  <a:lnTo>
                    <a:pt x="151" y="7"/>
                  </a:lnTo>
                  <a:lnTo>
                    <a:pt x="144" y="9"/>
                  </a:lnTo>
                  <a:lnTo>
                    <a:pt x="142" y="7"/>
                  </a:lnTo>
                  <a:lnTo>
                    <a:pt x="135" y="2"/>
                  </a:lnTo>
                  <a:lnTo>
                    <a:pt x="124" y="0"/>
                  </a:lnTo>
                  <a:lnTo>
                    <a:pt x="115" y="3"/>
                  </a:lnTo>
                  <a:lnTo>
                    <a:pt x="107" y="9"/>
                  </a:lnTo>
                  <a:lnTo>
                    <a:pt x="98" y="12"/>
                  </a:lnTo>
                  <a:lnTo>
                    <a:pt x="98" y="1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0" y="29"/>
                  </a:lnTo>
                  <a:lnTo>
                    <a:pt x="78" y="40"/>
                  </a:lnTo>
                  <a:lnTo>
                    <a:pt x="75" y="58"/>
                  </a:lnTo>
                  <a:lnTo>
                    <a:pt x="75" y="65"/>
                  </a:lnTo>
                  <a:lnTo>
                    <a:pt x="73" y="69"/>
                  </a:lnTo>
                  <a:lnTo>
                    <a:pt x="73" y="74"/>
                  </a:lnTo>
                  <a:lnTo>
                    <a:pt x="75" y="82"/>
                  </a:lnTo>
                  <a:lnTo>
                    <a:pt x="78" y="89"/>
                  </a:lnTo>
                  <a:lnTo>
                    <a:pt x="80" y="94"/>
                  </a:lnTo>
                  <a:lnTo>
                    <a:pt x="80" y="96"/>
                  </a:lnTo>
                  <a:lnTo>
                    <a:pt x="82" y="98"/>
                  </a:lnTo>
                  <a:lnTo>
                    <a:pt x="84" y="103"/>
                  </a:lnTo>
                  <a:lnTo>
                    <a:pt x="86" y="109"/>
                  </a:lnTo>
                  <a:lnTo>
                    <a:pt x="86" y="109"/>
                  </a:lnTo>
                  <a:lnTo>
                    <a:pt x="80" y="116"/>
                  </a:lnTo>
                  <a:lnTo>
                    <a:pt x="80" y="116"/>
                  </a:lnTo>
                  <a:lnTo>
                    <a:pt x="80" y="118"/>
                  </a:lnTo>
                  <a:lnTo>
                    <a:pt x="75" y="125"/>
                  </a:lnTo>
                  <a:lnTo>
                    <a:pt x="69" y="125"/>
                  </a:lnTo>
                  <a:lnTo>
                    <a:pt x="64" y="134"/>
                  </a:lnTo>
                  <a:lnTo>
                    <a:pt x="53" y="138"/>
                  </a:lnTo>
                  <a:lnTo>
                    <a:pt x="44" y="141"/>
                  </a:lnTo>
                  <a:lnTo>
                    <a:pt x="27" y="147"/>
                  </a:lnTo>
                  <a:lnTo>
                    <a:pt x="17" y="151"/>
                  </a:lnTo>
                  <a:lnTo>
                    <a:pt x="9" y="156"/>
                  </a:lnTo>
                  <a:lnTo>
                    <a:pt x="4" y="172"/>
                  </a:lnTo>
                  <a:lnTo>
                    <a:pt x="4" y="201"/>
                  </a:lnTo>
                  <a:lnTo>
                    <a:pt x="6" y="223"/>
                  </a:lnTo>
                  <a:lnTo>
                    <a:pt x="8" y="240"/>
                  </a:lnTo>
                  <a:lnTo>
                    <a:pt x="17" y="261"/>
                  </a:lnTo>
                  <a:lnTo>
                    <a:pt x="29" y="300"/>
                  </a:lnTo>
                  <a:lnTo>
                    <a:pt x="29" y="309"/>
                  </a:lnTo>
                  <a:lnTo>
                    <a:pt x="29" y="321"/>
                  </a:lnTo>
                  <a:lnTo>
                    <a:pt x="31" y="336"/>
                  </a:lnTo>
                  <a:lnTo>
                    <a:pt x="27" y="349"/>
                  </a:lnTo>
                  <a:lnTo>
                    <a:pt x="24" y="370"/>
                  </a:lnTo>
                  <a:lnTo>
                    <a:pt x="17" y="396"/>
                  </a:lnTo>
                  <a:lnTo>
                    <a:pt x="9" y="429"/>
                  </a:lnTo>
                  <a:lnTo>
                    <a:pt x="6" y="476"/>
                  </a:lnTo>
                  <a:lnTo>
                    <a:pt x="0" y="508"/>
                  </a:lnTo>
                  <a:lnTo>
                    <a:pt x="6" y="508"/>
                  </a:lnTo>
                  <a:lnTo>
                    <a:pt x="11" y="508"/>
                  </a:lnTo>
                  <a:lnTo>
                    <a:pt x="17" y="508"/>
                  </a:lnTo>
                  <a:lnTo>
                    <a:pt x="26" y="508"/>
                  </a:lnTo>
                  <a:lnTo>
                    <a:pt x="26" y="508"/>
                  </a:lnTo>
                  <a:lnTo>
                    <a:pt x="29" y="519"/>
                  </a:lnTo>
                  <a:lnTo>
                    <a:pt x="31" y="548"/>
                  </a:lnTo>
                  <a:lnTo>
                    <a:pt x="37" y="572"/>
                  </a:lnTo>
                  <a:lnTo>
                    <a:pt x="33" y="616"/>
                  </a:lnTo>
                  <a:lnTo>
                    <a:pt x="37" y="639"/>
                  </a:lnTo>
                  <a:lnTo>
                    <a:pt x="31" y="701"/>
                  </a:lnTo>
                  <a:lnTo>
                    <a:pt x="33" y="736"/>
                  </a:lnTo>
                  <a:lnTo>
                    <a:pt x="33" y="781"/>
                  </a:lnTo>
                  <a:lnTo>
                    <a:pt x="37" y="794"/>
                  </a:lnTo>
                  <a:lnTo>
                    <a:pt x="37" y="823"/>
                  </a:lnTo>
                  <a:lnTo>
                    <a:pt x="35" y="826"/>
                  </a:lnTo>
                  <a:lnTo>
                    <a:pt x="33" y="841"/>
                  </a:lnTo>
                  <a:lnTo>
                    <a:pt x="35" y="846"/>
                  </a:lnTo>
                  <a:lnTo>
                    <a:pt x="46" y="865"/>
                  </a:lnTo>
                  <a:lnTo>
                    <a:pt x="46" y="865"/>
                  </a:lnTo>
                  <a:lnTo>
                    <a:pt x="42" y="870"/>
                  </a:lnTo>
                  <a:lnTo>
                    <a:pt x="44" y="883"/>
                  </a:lnTo>
                  <a:lnTo>
                    <a:pt x="46" y="901"/>
                  </a:lnTo>
                  <a:lnTo>
                    <a:pt x="42" y="908"/>
                  </a:lnTo>
                  <a:lnTo>
                    <a:pt x="40" y="912"/>
                  </a:lnTo>
                  <a:lnTo>
                    <a:pt x="42" y="917"/>
                  </a:lnTo>
                  <a:lnTo>
                    <a:pt x="60" y="930"/>
                  </a:lnTo>
                  <a:lnTo>
                    <a:pt x="73" y="937"/>
                  </a:lnTo>
                  <a:lnTo>
                    <a:pt x="84" y="935"/>
                  </a:lnTo>
                  <a:lnTo>
                    <a:pt x="98" y="934"/>
                  </a:lnTo>
                  <a:lnTo>
                    <a:pt x="102" y="923"/>
                  </a:lnTo>
                  <a:lnTo>
                    <a:pt x="102" y="912"/>
                  </a:lnTo>
                  <a:lnTo>
                    <a:pt x="98" y="908"/>
                  </a:lnTo>
                  <a:lnTo>
                    <a:pt x="95" y="888"/>
                  </a:lnTo>
                  <a:lnTo>
                    <a:pt x="91" y="881"/>
                  </a:lnTo>
                  <a:lnTo>
                    <a:pt x="87" y="868"/>
                  </a:lnTo>
                  <a:lnTo>
                    <a:pt x="78" y="866"/>
                  </a:lnTo>
                  <a:lnTo>
                    <a:pt x="87" y="868"/>
                  </a:lnTo>
                  <a:lnTo>
                    <a:pt x="98" y="848"/>
                  </a:lnTo>
                  <a:lnTo>
                    <a:pt x="95" y="857"/>
                  </a:lnTo>
                  <a:lnTo>
                    <a:pt x="97" y="855"/>
                  </a:lnTo>
                  <a:lnTo>
                    <a:pt x="98" y="852"/>
                  </a:lnTo>
                  <a:lnTo>
                    <a:pt x="109" y="857"/>
                  </a:lnTo>
                  <a:lnTo>
                    <a:pt x="118" y="866"/>
                  </a:lnTo>
                  <a:lnTo>
                    <a:pt x="149" y="872"/>
                  </a:lnTo>
                  <a:lnTo>
                    <a:pt x="176" y="872"/>
                  </a:lnTo>
                  <a:lnTo>
                    <a:pt x="186" y="868"/>
                  </a:lnTo>
                  <a:lnTo>
                    <a:pt x="184" y="863"/>
                  </a:lnTo>
                  <a:lnTo>
                    <a:pt x="182" y="861"/>
                  </a:lnTo>
                  <a:lnTo>
                    <a:pt x="180" y="857"/>
                  </a:lnTo>
                  <a:lnTo>
                    <a:pt x="167" y="850"/>
                  </a:lnTo>
                  <a:lnTo>
                    <a:pt x="151" y="843"/>
                  </a:lnTo>
                  <a:lnTo>
                    <a:pt x="149" y="839"/>
                  </a:lnTo>
                  <a:lnTo>
                    <a:pt x="136" y="834"/>
                  </a:lnTo>
                  <a:lnTo>
                    <a:pt x="129" y="823"/>
                  </a:lnTo>
                  <a:lnTo>
                    <a:pt x="129" y="823"/>
                  </a:lnTo>
                  <a:lnTo>
                    <a:pt x="124" y="801"/>
                  </a:lnTo>
                  <a:lnTo>
                    <a:pt x="122" y="799"/>
                  </a:lnTo>
                  <a:lnTo>
                    <a:pt x="122" y="794"/>
                  </a:lnTo>
                  <a:lnTo>
                    <a:pt x="127" y="792"/>
                  </a:lnTo>
                  <a:lnTo>
                    <a:pt x="129" y="786"/>
                  </a:lnTo>
                  <a:lnTo>
                    <a:pt x="129" y="786"/>
                  </a:lnTo>
                  <a:lnTo>
                    <a:pt x="127" y="779"/>
                  </a:lnTo>
                  <a:lnTo>
                    <a:pt x="127" y="779"/>
                  </a:lnTo>
                  <a:lnTo>
                    <a:pt x="136" y="746"/>
                  </a:lnTo>
                  <a:lnTo>
                    <a:pt x="158" y="668"/>
                  </a:lnTo>
                  <a:lnTo>
                    <a:pt x="169" y="610"/>
                  </a:lnTo>
                  <a:lnTo>
                    <a:pt x="187" y="525"/>
                  </a:lnTo>
                  <a:lnTo>
                    <a:pt x="187" y="514"/>
                  </a:lnTo>
                  <a:lnTo>
                    <a:pt x="189" y="496"/>
                  </a:lnTo>
                  <a:lnTo>
                    <a:pt x="189" y="494"/>
                  </a:lnTo>
                  <a:lnTo>
                    <a:pt x="195" y="510"/>
                  </a:lnTo>
                  <a:lnTo>
                    <a:pt x="202" y="510"/>
                  </a:lnTo>
                  <a:lnTo>
                    <a:pt x="207" y="505"/>
                  </a:lnTo>
                  <a:lnTo>
                    <a:pt x="206" y="430"/>
                  </a:lnTo>
                  <a:lnTo>
                    <a:pt x="202" y="399"/>
                  </a:lnTo>
                  <a:lnTo>
                    <a:pt x="202" y="394"/>
                  </a:lnTo>
                  <a:lnTo>
                    <a:pt x="195" y="367"/>
                  </a:lnTo>
                  <a:lnTo>
                    <a:pt x="193" y="358"/>
                  </a:lnTo>
                  <a:lnTo>
                    <a:pt x="195" y="352"/>
                  </a:lnTo>
                  <a:lnTo>
                    <a:pt x="195" y="341"/>
                  </a:lnTo>
                  <a:lnTo>
                    <a:pt x="195" y="336"/>
                  </a:lnTo>
                  <a:lnTo>
                    <a:pt x="202" y="336"/>
                  </a:lnTo>
                  <a:lnTo>
                    <a:pt x="204" y="332"/>
                  </a:lnTo>
                  <a:lnTo>
                    <a:pt x="206" y="332"/>
                  </a:lnTo>
                  <a:lnTo>
                    <a:pt x="204" y="316"/>
                  </a:lnTo>
                  <a:lnTo>
                    <a:pt x="220" y="316"/>
                  </a:lnTo>
                  <a:lnTo>
                    <a:pt x="227" y="320"/>
                  </a:lnTo>
                  <a:lnTo>
                    <a:pt x="244" y="320"/>
                  </a:lnTo>
                  <a:lnTo>
                    <a:pt x="255" y="316"/>
                  </a:lnTo>
                  <a:lnTo>
                    <a:pt x="262" y="314"/>
                  </a:lnTo>
                  <a:lnTo>
                    <a:pt x="267" y="300"/>
                  </a:lnTo>
                  <a:lnTo>
                    <a:pt x="269" y="290"/>
                  </a:lnTo>
                  <a:lnTo>
                    <a:pt x="267" y="285"/>
                  </a:lnTo>
                  <a:close/>
                  <a:moveTo>
                    <a:pt x="167" y="260"/>
                  </a:moveTo>
                  <a:lnTo>
                    <a:pt x="171" y="260"/>
                  </a:lnTo>
                  <a:lnTo>
                    <a:pt x="176" y="260"/>
                  </a:lnTo>
                  <a:lnTo>
                    <a:pt x="167" y="26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559770" y="588425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566741" y="588425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73711" y="588425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0681" y="588425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87651" y="588425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6750" y="3422615"/>
            <a:ext cx="2404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2DA2B49-5A6E-4643-9BC8-C9EC48C8CC50}"/>
              </a:ext>
            </a:extLst>
          </p:cNvPr>
          <p:cNvSpPr txBox="1"/>
          <p:nvPr/>
        </p:nvSpPr>
        <p:spPr>
          <a:xfrm>
            <a:off x="2740015" y="2196703"/>
            <a:ext cx="2404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6D1F58-ECAF-4E1B-A681-D2D1362CEA7B}"/>
              </a:ext>
            </a:extLst>
          </p:cNvPr>
          <p:cNvSpPr txBox="1"/>
          <p:nvPr/>
        </p:nvSpPr>
        <p:spPr>
          <a:xfrm>
            <a:off x="4607779" y="1461961"/>
            <a:ext cx="2404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5F3B434-897F-41C4-B44F-96E454C57798}"/>
              </a:ext>
            </a:extLst>
          </p:cNvPr>
          <p:cNvSpPr txBox="1"/>
          <p:nvPr/>
        </p:nvSpPr>
        <p:spPr>
          <a:xfrm>
            <a:off x="7026670" y="1276562"/>
            <a:ext cx="2404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48554F-332F-4816-AD65-23F01FA92267}"/>
              </a:ext>
            </a:extLst>
          </p:cNvPr>
          <p:cNvSpPr txBox="1"/>
          <p:nvPr/>
        </p:nvSpPr>
        <p:spPr>
          <a:xfrm>
            <a:off x="9431591" y="1265965"/>
            <a:ext cx="24049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latin typeface="Calibri" pitchFamily="34" charset="0"/>
              </a:rPr>
              <a:t>You can replace this text with yours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8" grpId="0"/>
      <p:bldP spid="29" grpId="0"/>
      <p:bldP spid="30" grpId="0"/>
      <p:bldP spid="3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Rectangle 106"/>
          <p:cNvSpPr/>
          <p:nvPr/>
        </p:nvSpPr>
        <p:spPr>
          <a:xfrm>
            <a:off x="0" y="3814916"/>
            <a:ext cx="12192000" cy="3043084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  <a:alpha val="90000"/>
                </a:schemeClr>
              </a:gs>
              <a:gs pos="50000">
                <a:schemeClr val="tx2">
                  <a:lumMod val="20000"/>
                  <a:lumOff val="80000"/>
                  <a:alpha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53"/>
          <p:cNvSpPr/>
          <p:nvPr/>
        </p:nvSpPr>
        <p:spPr bwMode="auto">
          <a:xfrm>
            <a:off x="7620066" y="4419601"/>
            <a:ext cx="1634860" cy="446445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97" name="Ellipse 53"/>
          <p:cNvSpPr/>
          <p:nvPr/>
        </p:nvSpPr>
        <p:spPr bwMode="auto">
          <a:xfrm>
            <a:off x="5069501" y="4419601"/>
            <a:ext cx="1634860" cy="446445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96" name="Ellipse 53"/>
          <p:cNvSpPr/>
          <p:nvPr/>
        </p:nvSpPr>
        <p:spPr bwMode="auto">
          <a:xfrm>
            <a:off x="2518936" y="4419601"/>
            <a:ext cx="1634860" cy="446445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Bridge diagram</a:t>
            </a:r>
          </a:p>
        </p:txBody>
      </p:sp>
      <p:sp>
        <p:nvSpPr>
          <p:cNvPr id="4" name="Can 3"/>
          <p:cNvSpPr/>
          <p:nvPr/>
        </p:nvSpPr>
        <p:spPr>
          <a:xfrm>
            <a:off x="2846781" y="3669891"/>
            <a:ext cx="914400" cy="990600"/>
          </a:xfrm>
          <a:prstGeom prst="can">
            <a:avLst>
              <a:gd name="adj" fmla="val 16398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n 4"/>
          <p:cNvSpPr/>
          <p:nvPr/>
        </p:nvSpPr>
        <p:spPr>
          <a:xfrm>
            <a:off x="5401033" y="3669891"/>
            <a:ext cx="914400" cy="990600"/>
          </a:xfrm>
          <a:prstGeom prst="can">
            <a:avLst>
              <a:gd name="adj" fmla="val 16398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n 5"/>
          <p:cNvSpPr/>
          <p:nvPr/>
        </p:nvSpPr>
        <p:spPr>
          <a:xfrm>
            <a:off x="7955285" y="3669891"/>
            <a:ext cx="914400" cy="990600"/>
          </a:xfrm>
          <a:prstGeom prst="can">
            <a:avLst>
              <a:gd name="adj" fmla="val 16398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D27BE3D-7B8B-41F5-BA88-8D609B0A4B0D}"/>
              </a:ext>
            </a:extLst>
          </p:cNvPr>
          <p:cNvGrpSpPr/>
          <p:nvPr/>
        </p:nvGrpSpPr>
        <p:grpSpPr>
          <a:xfrm>
            <a:off x="2514347" y="4731425"/>
            <a:ext cx="2327365" cy="1786604"/>
            <a:chOff x="819175" y="4584360"/>
            <a:chExt cx="2331506" cy="1789783"/>
          </a:xfrm>
        </p:grpSpPr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0B16ACED-B045-47CE-9D53-CA653343E04A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669CE6F6-F992-4EE6-9329-20BAEF6635A4}"/>
                </a:ext>
              </a:extLst>
            </p:cNvPr>
            <p:cNvSpPr txBox="1"/>
            <p:nvPr/>
          </p:nvSpPr>
          <p:spPr>
            <a:xfrm>
              <a:off x="1387388" y="4584360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8287B4A9-B537-42F6-A7B6-4B9A3BDDBC28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4ED8B55-5312-4409-82E0-855D3F8D3341}"/>
              </a:ext>
            </a:extLst>
          </p:cNvPr>
          <p:cNvGrpSpPr/>
          <p:nvPr/>
        </p:nvGrpSpPr>
        <p:grpSpPr>
          <a:xfrm>
            <a:off x="4992233" y="4731425"/>
            <a:ext cx="2327365" cy="1786604"/>
            <a:chOff x="819175" y="4584360"/>
            <a:chExt cx="2331506" cy="1789783"/>
          </a:xfrm>
        </p:grpSpPr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EA01B4F-FA0A-461A-A46C-B56251108D37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EB9B24D5-A773-44D9-9833-6ADDD21E0A8D}"/>
                </a:ext>
              </a:extLst>
            </p:cNvPr>
            <p:cNvSpPr txBox="1"/>
            <p:nvPr/>
          </p:nvSpPr>
          <p:spPr>
            <a:xfrm>
              <a:off x="1387388" y="4584360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C943F5A4-1F25-4954-BB0F-D3D3EBAE8EA3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597E374-2319-4C9E-924F-E34BA911E0F5}"/>
              </a:ext>
            </a:extLst>
          </p:cNvPr>
          <p:cNvGrpSpPr/>
          <p:nvPr/>
        </p:nvGrpSpPr>
        <p:grpSpPr>
          <a:xfrm>
            <a:off x="7470119" y="4731425"/>
            <a:ext cx="2327365" cy="1786604"/>
            <a:chOff x="819175" y="4584360"/>
            <a:chExt cx="2331506" cy="1789783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EF8D9B-63DD-4A63-A4C5-D8B82BDF6829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409C353-E344-4F14-BA0A-4F60AA710F13}"/>
                </a:ext>
              </a:extLst>
            </p:cNvPr>
            <p:cNvSpPr txBox="1"/>
            <p:nvPr/>
          </p:nvSpPr>
          <p:spPr>
            <a:xfrm>
              <a:off x="1387388" y="4584360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AE4EB518-D01A-4E99-A9C0-A614DB74648B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sp>
        <p:nvSpPr>
          <p:cNvPr id="104" name="Ellipse 53">
            <a:extLst>
              <a:ext uri="{FF2B5EF4-FFF2-40B4-BE49-F238E27FC236}">
                <a16:creationId xmlns:a16="http://schemas.microsoft.com/office/drawing/2014/main" id="{538F1A9D-8637-4D7D-AF1D-3B06DE4FEEB0}"/>
              </a:ext>
            </a:extLst>
          </p:cNvPr>
          <p:cNvSpPr/>
          <p:nvPr/>
        </p:nvSpPr>
        <p:spPr bwMode="auto">
          <a:xfrm>
            <a:off x="-31629" y="4419601"/>
            <a:ext cx="1634860" cy="378441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 dirty="0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105" name="Can 3">
            <a:extLst>
              <a:ext uri="{FF2B5EF4-FFF2-40B4-BE49-F238E27FC236}">
                <a16:creationId xmlns:a16="http://schemas.microsoft.com/office/drawing/2014/main" id="{45C79544-30D1-486F-8CCB-49B55261780E}"/>
              </a:ext>
            </a:extLst>
          </p:cNvPr>
          <p:cNvSpPr/>
          <p:nvPr/>
        </p:nvSpPr>
        <p:spPr>
          <a:xfrm>
            <a:off x="292529" y="3669891"/>
            <a:ext cx="914400" cy="990600"/>
          </a:xfrm>
          <a:prstGeom prst="can">
            <a:avLst>
              <a:gd name="adj" fmla="val 16398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D8F59085-1278-4150-99F1-A7D36BD741B0}"/>
              </a:ext>
            </a:extLst>
          </p:cNvPr>
          <p:cNvGrpSpPr/>
          <p:nvPr/>
        </p:nvGrpSpPr>
        <p:grpSpPr>
          <a:xfrm>
            <a:off x="36461" y="4718714"/>
            <a:ext cx="2327365" cy="1799314"/>
            <a:chOff x="819175" y="4571627"/>
            <a:chExt cx="2331506" cy="1802516"/>
          </a:xfrm>
        </p:grpSpPr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71F4DC8F-732F-42B0-A76F-1F8FD6932435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125584FC-1995-4D5E-9783-074831B34288}"/>
                </a:ext>
              </a:extLst>
            </p:cNvPr>
            <p:cNvSpPr txBox="1"/>
            <p:nvPr/>
          </p:nvSpPr>
          <p:spPr>
            <a:xfrm>
              <a:off x="927315" y="4571627"/>
              <a:ext cx="12218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8A60E36A-0496-4A3C-AB2F-38BF866B19E1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sp>
        <p:nvSpPr>
          <p:cNvPr id="118" name="Ellipse 53">
            <a:extLst>
              <a:ext uri="{FF2B5EF4-FFF2-40B4-BE49-F238E27FC236}">
                <a16:creationId xmlns:a16="http://schemas.microsoft.com/office/drawing/2014/main" id="{1C2808A5-D1FC-4DCD-B21D-AFC3839B5274}"/>
              </a:ext>
            </a:extLst>
          </p:cNvPr>
          <p:cNvSpPr/>
          <p:nvPr/>
        </p:nvSpPr>
        <p:spPr bwMode="auto">
          <a:xfrm>
            <a:off x="10170632" y="4419601"/>
            <a:ext cx="1634860" cy="446445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119" name="Can 5">
            <a:extLst>
              <a:ext uri="{FF2B5EF4-FFF2-40B4-BE49-F238E27FC236}">
                <a16:creationId xmlns:a16="http://schemas.microsoft.com/office/drawing/2014/main" id="{20860DD5-40F3-41A2-A42F-0CDE63698D8E}"/>
              </a:ext>
            </a:extLst>
          </p:cNvPr>
          <p:cNvSpPr/>
          <p:nvPr/>
        </p:nvSpPr>
        <p:spPr>
          <a:xfrm>
            <a:off x="10509538" y="3669891"/>
            <a:ext cx="914400" cy="990600"/>
          </a:xfrm>
          <a:prstGeom prst="can">
            <a:avLst>
              <a:gd name="adj" fmla="val 16398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EB60C59-1119-4883-94BE-D6CDA24E6F31}"/>
              </a:ext>
            </a:extLst>
          </p:cNvPr>
          <p:cNvGrpSpPr/>
          <p:nvPr/>
        </p:nvGrpSpPr>
        <p:grpSpPr>
          <a:xfrm>
            <a:off x="9948004" y="4747473"/>
            <a:ext cx="2327365" cy="1770558"/>
            <a:chOff x="819175" y="4600435"/>
            <a:chExt cx="2331506" cy="1773708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52E0A7E-8C4B-4D27-939B-3F953406AF6E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DBE71905-E1CB-4205-876E-B819B7D7007E}"/>
                </a:ext>
              </a:extLst>
            </p:cNvPr>
            <p:cNvSpPr txBox="1"/>
            <p:nvPr/>
          </p:nvSpPr>
          <p:spPr>
            <a:xfrm>
              <a:off x="1638842" y="4600435"/>
              <a:ext cx="1267563" cy="5241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8A45CC54-C2DE-4AD1-96CD-24C1D2EDEDE8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sp>
        <p:nvSpPr>
          <p:cNvPr id="87" name="Block Arc 86"/>
          <p:cNvSpPr/>
          <p:nvPr/>
        </p:nvSpPr>
        <p:spPr>
          <a:xfrm>
            <a:off x="441033" y="2267565"/>
            <a:ext cx="2819400" cy="2819400"/>
          </a:xfrm>
          <a:prstGeom prst="blockArc">
            <a:avLst>
              <a:gd name="adj1" fmla="val 10800000"/>
              <a:gd name="adj2" fmla="val 0"/>
              <a:gd name="adj3" fmla="val 547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40"/>
          <a:stretch/>
        </p:blipFill>
        <p:spPr bwMode="auto">
          <a:xfrm>
            <a:off x="11226306" y="2164173"/>
            <a:ext cx="965694" cy="1543050"/>
          </a:xfrm>
          <a:custGeom>
            <a:avLst/>
            <a:gdLst>
              <a:gd name="connsiteX0" fmla="*/ 0 w 965694"/>
              <a:gd name="connsiteY0" fmla="*/ 0 h 1543050"/>
              <a:gd name="connsiteX1" fmla="*/ 965694 w 965694"/>
              <a:gd name="connsiteY1" fmla="*/ 0 h 1543050"/>
              <a:gd name="connsiteX2" fmla="*/ 965694 w 965694"/>
              <a:gd name="connsiteY2" fmla="*/ 1543050 h 1543050"/>
              <a:gd name="connsiteX3" fmla="*/ 0 w 965694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5694" h="1543050">
                <a:moveTo>
                  <a:pt x="0" y="0"/>
                </a:moveTo>
                <a:lnTo>
                  <a:pt x="965694" y="0"/>
                </a:lnTo>
                <a:lnTo>
                  <a:pt x="965694" y="1543050"/>
                </a:lnTo>
                <a:lnTo>
                  <a:pt x="0" y="154305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" name="Block Arc 82"/>
          <p:cNvSpPr/>
          <p:nvPr/>
        </p:nvSpPr>
        <p:spPr>
          <a:xfrm>
            <a:off x="8612693" y="2193772"/>
            <a:ext cx="2819400" cy="2819400"/>
          </a:xfrm>
          <a:prstGeom prst="blockArc">
            <a:avLst>
              <a:gd name="adj1" fmla="val 10800000"/>
              <a:gd name="adj2" fmla="val 0"/>
              <a:gd name="adj3" fmla="val 547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23"/>
          <a:stretch/>
        </p:blipFill>
        <p:spPr bwMode="auto">
          <a:xfrm>
            <a:off x="0" y="2211644"/>
            <a:ext cx="638936" cy="1543050"/>
          </a:xfrm>
          <a:custGeom>
            <a:avLst/>
            <a:gdLst>
              <a:gd name="connsiteX0" fmla="*/ 0 w 638936"/>
              <a:gd name="connsiteY0" fmla="*/ 0 h 1543050"/>
              <a:gd name="connsiteX1" fmla="*/ 638936 w 638936"/>
              <a:gd name="connsiteY1" fmla="*/ 0 h 1543050"/>
              <a:gd name="connsiteX2" fmla="*/ 638936 w 638936"/>
              <a:gd name="connsiteY2" fmla="*/ 1543050 h 1543050"/>
              <a:gd name="connsiteX3" fmla="*/ 0 w 638936"/>
              <a:gd name="connsiteY3" fmla="*/ 1543050 h 1543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936" h="1543050">
                <a:moveTo>
                  <a:pt x="0" y="0"/>
                </a:moveTo>
                <a:lnTo>
                  <a:pt x="638936" y="0"/>
                </a:lnTo>
                <a:lnTo>
                  <a:pt x="638936" y="1543050"/>
                </a:lnTo>
                <a:lnTo>
                  <a:pt x="0" y="154305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Block Arc 6"/>
          <p:cNvSpPr/>
          <p:nvPr/>
        </p:nvSpPr>
        <p:spPr>
          <a:xfrm>
            <a:off x="3124200" y="2327787"/>
            <a:ext cx="2819400" cy="2819400"/>
          </a:xfrm>
          <a:prstGeom prst="blockArc">
            <a:avLst>
              <a:gd name="adj1" fmla="val 10800000"/>
              <a:gd name="adj2" fmla="val 0"/>
              <a:gd name="adj3" fmla="val 547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Block Arc 7"/>
          <p:cNvSpPr/>
          <p:nvPr/>
        </p:nvSpPr>
        <p:spPr>
          <a:xfrm>
            <a:off x="5946064" y="2327787"/>
            <a:ext cx="2819400" cy="2819400"/>
          </a:xfrm>
          <a:prstGeom prst="blockArc">
            <a:avLst>
              <a:gd name="adj1" fmla="val 10800000"/>
              <a:gd name="adj2" fmla="val 0"/>
              <a:gd name="adj3" fmla="val 5471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0" y="3254648"/>
            <a:ext cx="12195309" cy="535688"/>
            <a:chOff x="1524001" y="3352800"/>
            <a:chExt cx="9148137" cy="437536"/>
          </a:xfrm>
        </p:grpSpPr>
        <p:grpSp>
          <p:nvGrpSpPr>
            <p:cNvPr id="3" name="Group 94"/>
            <p:cNvGrpSpPr/>
            <p:nvPr/>
          </p:nvGrpSpPr>
          <p:grpSpPr>
            <a:xfrm>
              <a:off x="1560872" y="3421626"/>
              <a:ext cx="9030929" cy="304800"/>
              <a:chOff x="76200" y="5486400"/>
              <a:chExt cx="9030929" cy="3048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910712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895408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880101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864795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849488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834181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818875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803568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88261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772955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7576483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742341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727034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711728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696421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81114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65808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650501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635194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19888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6045813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589274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573967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558661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43354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528047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512741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97434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482127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466821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4515143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436207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420900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405594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390287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74980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59674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344367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29060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13754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2984473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283140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267833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252527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237220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221913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206607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91300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75993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60687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453803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300736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147669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994602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841535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88468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535401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382334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229267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76200" y="5486400"/>
                <a:ext cx="0" cy="3048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1524001" y="3639779"/>
              <a:ext cx="9148137" cy="150557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1841500" extrusionH="19050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524001" y="3352800"/>
              <a:ext cx="9148137" cy="68826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1841500" extrusionH="19050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9878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13D73EEF-A7EC-44C6-B0D5-3E6FBFC0C327}"/>
              </a:ext>
            </a:extLst>
          </p:cNvPr>
          <p:cNvSpPr/>
          <p:nvPr/>
        </p:nvSpPr>
        <p:spPr>
          <a:xfrm>
            <a:off x="0" y="4213716"/>
            <a:ext cx="12192000" cy="27141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Year Timeline - Growth</a:t>
            </a:r>
          </a:p>
        </p:txBody>
      </p:sp>
      <p:sp>
        <p:nvSpPr>
          <p:cNvPr id="4" name="Rectangle 3"/>
          <p:cNvSpPr/>
          <p:nvPr/>
        </p:nvSpPr>
        <p:spPr>
          <a:xfrm>
            <a:off x="1442800" y="2377930"/>
            <a:ext cx="1948148" cy="31078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2Left"/>
            <a:lightRig rig="threePt" dir="t"/>
          </a:scene3d>
          <a:sp3d extrusionH="127000"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321085" y="2377930"/>
            <a:ext cx="1948148" cy="31078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Right"/>
            <a:lightRig rig="threePt" dir="t"/>
          </a:scene3d>
          <a:sp3d extrusionH="127000"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01403" y="2377930"/>
            <a:ext cx="1948147" cy="31078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2Left"/>
            <a:lightRig rig="threePt" dir="t"/>
          </a:scene3d>
          <a:sp3d extrusionH="127000"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69674" y="2377930"/>
            <a:ext cx="1948148" cy="31078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1Right"/>
            <a:lightRig rig="threePt" dir="t"/>
          </a:scene3d>
          <a:sp3d extrusionH="127000"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726923" y="2377930"/>
            <a:ext cx="1948147" cy="310784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50000"/>
              </a:schemeClr>
            </a:solidFill>
          </a:ln>
          <a:scene3d>
            <a:camera prst="isometricOffAxis2Left"/>
            <a:lightRig rig="threePt" dir="t"/>
          </a:scene3d>
          <a:sp3d extrusionH="127000">
            <a:extrusionClr>
              <a:schemeClr val="bg2">
                <a:lumMod val="5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554129" y="2715594"/>
            <a:ext cx="1756796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sz="2400" dirty="0"/>
              <a:t>You can replace this sample text with your own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33366" y="2715594"/>
            <a:ext cx="1767253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sz="2400" dirty="0"/>
              <a:t>You can replace this sample text with your own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06797" y="2715594"/>
            <a:ext cx="1788397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2Left"/>
              <a:lightRig rig="threePt" dir="t"/>
            </a:scene3d>
          </a:bodyPr>
          <a:lstStyle/>
          <a:p>
            <a:r>
              <a:rPr lang="en-US" sz="2400" dirty="0"/>
              <a:t>You can replace this sample text with your own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57138" y="2715594"/>
            <a:ext cx="1732071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2400" dirty="0"/>
              <a:t>You can replace this sample text with your own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23431" y="2715594"/>
            <a:ext cx="1771580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lang="en-US" sz="2400" dirty="0"/>
              <a:t>You can replace this sample text with your own</a:t>
            </a:r>
          </a:p>
        </p:txBody>
      </p:sp>
      <p:sp>
        <p:nvSpPr>
          <p:cNvPr id="21" name="Freeform 645"/>
          <p:cNvSpPr>
            <a:spLocks noEditPoints="1"/>
          </p:cNvSpPr>
          <p:nvPr/>
        </p:nvSpPr>
        <p:spPr bwMode="auto">
          <a:xfrm flipH="1">
            <a:off x="1322566" y="4876172"/>
            <a:ext cx="914400" cy="609600"/>
          </a:xfrm>
          <a:custGeom>
            <a:avLst/>
            <a:gdLst/>
            <a:ahLst/>
            <a:cxnLst>
              <a:cxn ang="0">
                <a:pos x="42" y="2"/>
              </a:cxn>
              <a:cxn ang="0">
                <a:pos x="54" y="0"/>
              </a:cxn>
              <a:cxn ang="0">
                <a:pos x="57" y="0"/>
              </a:cxn>
              <a:cxn ang="0">
                <a:pos x="57" y="2"/>
              </a:cxn>
              <a:cxn ang="0">
                <a:pos x="57" y="2"/>
              </a:cxn>
              <a:cxn ang="0">
                <a:pos x="67" y="2"/>
              </a:cxn>
              <a:cxn ang="0">
                <a:pos x="81" y="21"/>
              </a:cxn>
              <a:cxn ang="0">
                <a:pos x="82" y="22"/>
              </a:cxn>
              <a:cxn ang="0">
                <a:pos x="87" y="42"/>
              </a:cxn>
              <a:cxn ang="0">
                <a:pos x="106" y="44"/>
              </a:cxn>
              <a:cxn ang="0">
                <a:pos x="144" y="47"/>
              </a:cxn>
              <a:cxn ang="0">
                <a:pos x="156" y="42"/>
              </a:cxn>
              <a:cxn ang="0">
                <a:pos x="168" y="47"/>
              </a:cxn>
              <a:cxn ang="0">
                <a:pos x="191" y="59"/>
              </a:cxn>
              <a:cxn ang="0">
                <a:pos x="215" y="88"/>
              </a:cxn>
              <a:cxn ang="0">
                <a:pos x="230" y="110"/>
              </a:cxn>
              <a:cxn ang="0">
                <a:pos x="255" y="111"/>
              </a:cxn>
              <a:cxn ang="0">
                <a:pos x="259" y="123"/>
              </a:cxn>
              <a:cxn ang="0">
                <a:pos x="260" y="146"/>
              </a:cxn>
              <a:cxn ang="0">
                <a:pos x="259" y="152"/>
              </a:cxn>
              <a:cxn ang="0">
                <a:pos x="245" y="152"/>
              </a:cxn>
              <a:cxn ang="0">
                <a:pos x="238" y="146"/>
              </a:cxn>
              <a:cxn ang="0">
                <a:pos x="242" y="141"/>
              </a:cxn>
              <a:cxn ang="0">
                <a:pos x="220" y="141"/>
              </a:cxn>
              <a:cxn ang="0">
                <a:pos x="188" y="143"/>
              </a:cxn>
              <a:cxn ang="0">
                <a:pos x="173" y="141"/>
              </a:cxn>
              <a:cxn ang="0">
                <a:pos x="156" y="152"/>
              </a:cxn>
              <a:cxn ang="0">
                <a:pos x="138" y="153"/>
              </a:cxn>
              <a:cxn ang="0">
                <a:pos x="126" y="148"/>
              </a:cxn>
              <a:cxn ang="0">
                <a:pos x="121" y="146"/>
              </a:cxn>
              <a:cxn ang="0">
                <a:pos x="126" y="135"/>
              </a:cxn>
              <a:cxn ang="0">
                <a:pos x="109" y="111"/>
              </a:cxn>
              <a:cxn ang="0">
                <a:pos x="99" y="143"/>
              </a:cxn>
              <a:cxn ang="0">
                <a:pos x="91" y="155"/>
              </a:cxn>
              <a:cxn ang="0">
                <a:pos x="71" y="162"/>
              </a:cxn>
              <a:cxn ang="0">
                <a:pos x="64" y="160"/>
              </a:cxn>
              <a:cxn ang="0">
                <a:pos x="50" y="160"/>
              </a:cxn>
              <a:cxn ang="0">
                <a:pos x="60" y="152"/>
              </a:cxn>
              <a:cxn ang="0">
                <a:pos x="77" y="145"/>
              </a:cxn>
              <a:cxn ang="0">
                <a:pos x="81" y="131"/>
              </a:cxn>
              <a:cxn ang="0">
                <a:pos x="86" y="106"/>
              </a:cxn>
              <a:cxn ang="0">
                <a:pos x="72" y="111"/>
              </a:cxn>
              <a:cxn ang="0">
                <a:pos x="45" y="141"/>
              </a:cxn>
              <a:cxn ang="0">
                <a:pos x="30" y="148"/>
              </a:cxn>
              <a:cxn ang="0">
                <a:pos x="15" y="146"/>
              </a:cxn>
              <a:cxn ang="0">
                <a:pos x="2" y="148"/>
              </a:cxn>
              <a:cxn ang="0">
                <a:pos x="10" y="140"/>
              </a:cxn>
              <a:cxn ang="0">
                <a:pos x="24" y="135"/>
              </a:cxn>
              <a:cxn ang="0">
                <a:pos x="32" y="130"/>
              </a:cxn>
              <a:cxn ang="0">
                <a:pos x="49" y="105"/>
              </a:cxn>
              <a:cxn ang="0">
                <a:pos x="60" y="84"/>
              </a:cxn>
              <a:cxn ang="0">
                <a:pos x="52" y="86"/>
              </a:cxn>
              <a:cxn ang="0">
                <a:pos x="45" y="83"/>
              </a:cxn>
              <a:cxn ang="0">
                <a:pos x="37" y="74"/>
              </a:cxn>
              <a:cxn ang="0">
                <a:pos x="34" y="69"/>
              </a:cxn>
              <a:cxn ang="0">
                <a:pos x="34" y="68"/>
              </a:cxn>
              <a:cxn ang="0">
                <a:pos x="27" y="66"/>
              </a:cxn>
              <a:cxn ang="0">
                <a:pos x="17" y="49"/>
              </a:cxn>
              <a:cxn ang="0">
                <a:pos x="15" y="39"/>
              </a:cxn>
              <a:cxn ang="0">
                <a:pos x="22" y="19"/>
              </a:cxn>
              <a:cxn ang="0">
                <a:pos x="77" y="12"/>
              </a:cxn>
            </a:cxnLst>
            <a:rect l="0" t="0" r="r" b="b"/>
            <a:pathLst>
              <a:path w="262" h="162">
                <a:moveTo>
                  <a:pt x="22" y="19"/>
                </a:moveTo>
                <a:lnTo>
                  <a:pt x="22" y="19"/>
                </a:lnTo>
                <a:lnTo>
                  <a:pt x="29" y="12"/>
                </a:lnTo>
                <a:lnTo>
                  <a:pt x="35" y="5"/>
                </a:lnTo>
                <a:lnTo>
                  <a:pt x="42" y="2"/>
                </a:lnTo>
                <a:lnTo>
                  <a:pt x="52" y="0"/>
                </a:lnTo>
                <a:lnTo>
                  <a:pt x="52" y="0"/>
                </a:lnTo>
                <a:lnTo>
                  <a:pt x="52" y="0"/>
                </a:lnTo>
                <a:lnTo>
                  <a:pt x="52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4" y="0"/>
                </a:lnTo>
                <a:lnTo>
                  <a:pt x="57" y="0"/>
                </a:lnTo>
                <a:lnTo>
                  <a:pt x="57" y="0"/>
                </a:lnTo>
                <a:lnTo>
                  <a:pt x="55" y="2"/>
                </a:lnTo>
                <a:lnTo>
                  <a:pt x="55" y="2"/>
                </a:lnTo>
                <a:lnTo>
                  <a:pt x="59" y="0"/>
                </a:lnTo>
                <a:lnTo>
                  <a:pt x="59" y="0"/>
                </a:lnTo>
                <a:lnTo>
                  <a:pt x="57" y="2"/>
                </a:lnTo>
                <a:lnTo>
                  <a:pt x="57" y="2"/>
                </a:lnTo>
                <a:lnTo>
                  <a:pt x="60" y="2"/>
                </a:lnTo>
                <a:lnTo>
                  <a:pt x="60" y="2"/>
                </a:lnTo>
                <a:lnTo>
                  <a:pt x="57" y="2"/>
                </a:lnTo>
                <a:lnTo>
                  <a:pt x="57" y="2"/>
                </a:lnTo>
                <a:lnTo>
                  <a:pt x="62" y="2"/>
                </a:lnTo>
                <a:lnTo>
                  <a:pt x="62" y="2"/>
                </a:lnTo>
                <a:lnTo>
                  <a:pt x="60" y="2"/>
                </a:lnTo>
                <a:lnTo>
                  <a:pt x="60" y="2"/>
                </a:lnTo>
                <a:lnTo>
                  <a:pt x="67" y="2"/>
                </a:lnTo>
                <a:lnTo>
                  <a:pt x="72" y="5"/>
                </a:lnTo>
                <a:lnTo>
                  <a:pt x="72" y="5"/>
                </a:lnTo>
                <a:lnTo>
                  <a:pt x="76" y="9"/>
                </a:lnTo>
                <a:lnTo>
                  <a:pt x="77" y="12"/>
                </a:lnTo>
                <a:lnTo>
                  <a:pt x="81" y="21"/>
                </a:lnTo>
                <a:lnTo>
                  <a:pt x="81" y="21"/>
                </a:lnTo>
                <a:lnTo>
                  <a:pt x="82" y="24"/>
                </a:lnTo>
                <a:lnTo>
                  <a:pt x="82" y="24"/>
                </a:lnTo>
                <a:lnTo>
                  <a:pt x="82" y="22"/>
                </a:lnTo>
                <a:lnTo>
                  <a:pt x="82" y="22"/>
                </a:lnTo>
                <a:lnTo>
                  <a:pt x="84" y="31"/>
                </a:lnTo>
                <a:lnTo>
                  <a:pt x="84" y="31"/>
                </a:lnTo>
                <a:lnTo>
                  <a:pt x="87" y="37"/>
                </a:lnTo>
                <a:lnTo>
                  <a:pt x="87" y="41"/>
                </a:lnTo>
                <a:lnTo>
                  <a:pt x="87" y="42"/>
                </a:lnTo>
                <a:lnTo>
                  <a:pt x="87" y="42"/>
                </a:lnTo>
                <a:lnTo>
                  <a:pt x="92" y="42"/>
                </a:lnTo>
                <a:lnTo>
                  <a:pt x="97" y="42"/>
                </a:lnTo>
                <a:lnTo>
                  <a:pt x="106" y="44"/>
                </a:lnTo>
                <a:lnTo>
                  <a:pt x="106" y="44"/>
                </a:lnTo>
                <a:lnTo>
                  <a:pt x="129" y="46"/>
                </a:lnTo>
                <a:lnTo>
                  <a:pt x="129" y="46"/>
                </a:lnTo>
                <a:lnTo>
                  <a:pt x="141" y="47"/>
                </a:lnTo>
                <a:lnTo>
                  <a:pt x="141" y="47"/>
                </a:lnTo>
                <a:lnTo>
                  <a:pt x="144" y="47"/>
                </a:lnTo>
                <a:lnTo>
                  <a:pt x="148" y="42"/>
                </a:lnTo>
                <a:lnTo>
                  <a:pt x="148" y="42"/>
                </a:lnTo>
                <a:lnTo>
                  <a:pt x="149" y="42"/>
                </a:lnTo>
                <a:lnTo>
                  <a:pt x="151" y="42"/>
                </a:lnTo>
                <a:lnTo>
                  <a:pt x="156" y="42"/>
                </a:lnTo>
                <a:lnTo>
                  <a:pt x="161" y="46"/>
                </a:lnTo>
                <a:lnTo>
                  <a:pt x="165" y="46"/>
                </a:lnTo>
                <a:lnTo>
                  <a:pt x="165" y="46"/>
                </a:lnTo>
                <a:lnTo>
                  <a:pt x="166" y="47"/>
                </a:lnTo>
                <a:lnTo>
                  <a:pt x="168" y="47"/>
                </a:lnTo>
                <a:lnTo>
                  <a:pt x="171" y="51"/>
                </a:lnTo>
                <a:lnTo>
                  <a:pt x="171" y="51"/>
                </a:lnTo>
                <a:lnTo>
                  <a:pt x="178" y="52"/>
                </a:lnTo>
                <a:lnTo>
                  <a:pt x="178" y="52"/>
                </a:lnTo>
                <a:lnTo>
                  <a:pt x="191" y="59"/>
                </a:lnTo>
                <a:lnTo>
                  <a:pt x="198" y="63"/>
                </a:lnTo>
                <a:lnTo>
                  <a:pt x="203" y="68"/>
                </a:lnTo>
                <a:lnTo>
                  <a:pt x="203" y="68"/>
                </a:lnTo>
                <a:lnTo>
                  <a:pt x="210" y="76"/>
                </a:lnTo>
                <a:lnTo>
                  <a:pt x="215" y="88"/>
                </a:lnTo>
                <a:lnTo>
                  <a:pt x="217" y="98"/>
                </a:lnTo>
                <a:lnTo>
                  <a:pt x="217" y="110"/>
                </a:lnTo>
                <a:lnTo>
                  <a:pt x="217" y="110"/>
                </a:lnTo>
                <a:lnTo>
                  <a:pt x="223" y="108"/>
                </a:lnTo>
                <a:lnTo>
                  <a:pt x="230" y="110"/>
                </a:lnTo>
                <a:lnTo>
                  <a:pt x="243" y="111"/>
                </a:lnTo>
                <a:lnTo>
                  <a:pt x="243" y="111"/>
                </a:lnTo>
                <a:lnTo>
                  <a:pt x="248" y="111"/>
                </a:lnTo>
                <a:lnTo>
                  <a:pt x="252" y="111"/>
                </a:lnTo>
                <a:lnTo>
                  <a:pt x="255" y="111"/>
                </a:lnTo>
                <a:lnTo>
                  <a:pt x="255" y="111"/>
                </a:lnTo>
                <a:lnTo>
                  <a:pt x="257" y="115"/>
                </a:lnTo>
                <a:lnTo>
                  <a:pt x="259" y="116"/>
                </a:lnTo>
                <a:lnTo>
                  <a:pt x="259" y="123"/>
                </a:lnTo>
                <a:lnTo>
                  <a:pt x="259" y="123"/>
                </a:lnTo>
                <a:lnTo>
                  <a:pt x="260" y="133"/>
                </a:lnTo>
                <a:lnTo>
                  <a:pt x="262" y="138"/>
                </a:lnTo>
                <a:lnTo>
                  <a:pt x="262" y="141"/>
                </a:lnTo>
                <a:lnTo>
                  <a:pt x="262" y="141"/>
                </a:lnTo>
                <a:lnTo>
                  <a:pt x="260" y="146"/>
                </a:lnTo>
                <a:lnTo>
                  <a:pt x="260" y="146"/>
                </a:lnTo>
                <a:lnTo>
                  <a:pt x="260" y="148"/>
                </a:lnTo>
                <a:lnTo>
                  <a:pt x="260" y="150"/>
                </a:lnTo>
                <a:lnTo>
                  <a:pt x="260" y="150"/>
                </a:lnTo>
                <a:lnTo>
                  <a:pt x="259" y="152"/>
                </a:lnTo>
                <a:lnTo>
                  <a:pt x="257" y="152"/>
                </a:lnTo>
                <a:lnTo>
                  <a:pt x="255" y="150"/>
                </a:lnTo>
                <a:lnTo>
                  <a:pt x="255" y="150"/>
                </a:lnTo>
                <a:lnTo>
                  <a:pt x="252" y="152"/>
                </a:lnTo>
                <a:lnTo>
                  <a:pt x="245" y="152"/>
                </a:lnTo>
                <a:lnTo>
                  <a:pt x="240" y="150"/>
                </a:lnTo>
                <a:lnTo>
                  <a:pt x="238" y="148"/>
                </a:lnTo>
                <a:lnTo>
                  <a:pt x="238" y="146"/>
                </a:lnTo>
                <a:lnTo>
                  <a:pt x="238" y="146"/>
                </a:lnTo>
                <a:lnTo>
                  <a:pt x="238" y="146"/>
                </a:lnTo>
                <a:lnTo>
                  <a:pt x="240" y="145"/>
                </a:lnTo>
                <a:lnTo>
                  <a:pt x="243" y="143"/>
                </a:lnTo>
                <a:lnTo>
                  <a:pt x="243" y="143"/>
                </a:lnTo>
                <a:lnTo>
                  <a:pt x="243" y="143"/>
                </a:lnTo>
                <a:lnTo>
                  <a:pt x="242" y="141"/>
                </a:lnTo>
                <a:lnTo>
                  <a:pt x="242" y="141"/>
                </a:lnTo>
                <a:lnTo>
                  <a:pt x="240" y="136"/>
                </a:lnTo>
                <a:lnTo>
                  <a:pt x="238" y="133"/>
                </a:lnTo>
                <a:lnTo>
                  <a:pt x="238" y="133"/>
                </a:lnTo>
                <a:lnTo>
                  <a:pt x="220" y="141"/>
                </a:lnTo>
                <a:lnTo>
                  <a:pt x="210" y="145"/>
                </a:lnTo>
                <a:lnTo>
                  <a:pt x="200" y="146"/>
                </a:lnTo>
                <a:lnTo>
                  <a:pt x="200" y="146"/>
                </a:lnTo>
                <a:lnTo>
                  <a:pt x="195" y="145"/>
                </a:lnTo>
                <a:lnTo>
                  <a:pt x="188" y="143"/>
                </a:lnTo>
                <a:lnTo>
                  <a:pt x="188" y="143"/>
                </a:lnTo>
                <a:lnTo>
                  <a:pt x="185" y="140"/>
                </a:lnTo>
                <a:lnTo>
                  <a:pt x="185" y="140"/>
                </a:lnTo>
                <a:lnTo>
                  <a:pt x="176" y="143"/>
                </a:lnTo>
                <a:lnTo>
                  <a:pt x="173" y="141"/>
                </a:lnTo>
                <a:lnTo>
                  <a:pt x="170" y="140"/>
                </a:lnTo>
                <a:lnTo>
                  <a:pt x="170" y="140"/>
                </a:lnTo>
                <a:lnTo>
                  <a:pt x="165" y="148"/>
                </a:lnTo>
                <a:lnTo>
                  <a:pt x="161" y="150"/>
                </a:lnTo>
                <a:lnTo>
                  <a:pt x="156" y="152"/>
                </a:lnTo>
                <a:lnTo>
                  <a:pt x="156" y="152"/>
                </a:lnTo>
                <a:lnTo>
                  <a:pt x="146" y="155"/>
                </a:lnTo>
                <a:lnTo>
                  <a:pt x="141" y="155"/>
                </a:lnTo>
                <a:lnTo>
                  <a:pt x="138" y="153"/>
                </a:lnTo>
                <a:lnTo>
                  <a:pt x="138" y="153"/>
                </a:lnTo>
                <a:lnTo>
                  <a:pt x="134" y="152"/>
                </a:lnTo>
                <a:lnTo>
                  <a:pt x="131" y="152"/>
                </a:lnTo>
                <a:lnTo>
                  <a:pt x="131" y="152"/>
                </a:lnTo>
                <a:lnTo>
                  <a:pt x="129" y="150"/>
                </a:lnTo>
                <a:lnTo>
                  <a:pt x="126" y="148"/>
                </a:lnTo>
                <a:lnTo>
                  <a:pt x="126" y="148"/>
                </a:lnTo>
                <a:lnTo>
                  <a:pt x="123" y="148"/>
                </a:lnTo>
                <a:lnTo>
                  <a:pt x="123" y="148"/>
                </a:lnTo>
                <a:lnTo>
                  <a:pt x="121" y="146"/>
                </a:lnTo>
                <a:lnTo>
                  <a:pt x="121" y="146"/>
                </a:lnTo>
                <a:lnTo>
                  <a:pt x="123" y="143"/>
                </a:lnTo>
                <a:lnTo>
                  <a:pt x="124" y="141"/>
                </a:lnTo>
                <a:lnTo>
                  <a:pt x="129" y="140"/>
                </a:lnTo>
                <a:lnTo>
                  <a:pt x="129" y="140"/>
                </a:lnTo>
                <a:lnTo>
                  <a:pt x="126" y="135"/>
                </a:lnTo>
                <a:lnTo>
                  <a:pt x="124" y="130"/>
                </a:lnTo>
                <a:lnTo>
                  <a:pt x="124" y="123"/>
                </a:lnTo>
                <a:lnTo>
                  <a:pt x="126" y="118"/>
                </a:lnTo>
                <a:lnTo>
                  <a:pt x="126" y="118"/>
                </a:lnTo>
                <a:lnTo>
                  <a:pt x="109" y="111"/>
                </a:lnTo>
                <a:lnTo>
                  <a:pt x="109" y="111"/>
                </a:lnTo>
                <a:lnTo>
                  <a:pt x="107" y="120"/>
                </a:lnTo>
                <a:lnTo>
                  <a:pt x="106" y="128"/>
                </a:lnTo>
                <a:lnTo>
                  <a:pt x="102" y="136"/>
                </a:lnTo>
                <a:lnTo>
                  <a:pt x="99" y="143"/>
                </a:lnTo>
                <a:lnTo>
                  <a:pt x="99" y="143"/>
                </a:lnTo>
                <a:lnTo>
                  <a:pt x="96" y="150"/>
                </a:lnTo>
                <a:lnTo>
                  <a:pt x="92" y="153"/>
                </a:lnTo>
                <a:lnTo>
                  <a:pt x="92" y="153"/>
                </a:lnTo>
                <a:lnTo>
                  <a:pt x="91" y="155"/>
                </a:lnTo>
                <a:lnTo>
                  <a:pt x="89" y="157"/>
                </a:lnTo>
                <a:lnTo>
                  <a:pt x="89" y="157"/>
                </a:lnTo>
                <a:lnTo>
                  <a:pt x="86" y="160"/>
                </a:lnTo>
                <a:lnTo>
                  <a:pt x="81" y="160"/>
                </a:lnTo>
                <a:lnTo>
                  <a:pt x="71" y="162"/>
                </a:lnTo>
                <a:lnTo>
                  <a:pt x="71" y="162"/>
                </a:lnTo>
                <a:lnTo>
                  <a:pt x="65" y="162"/>
                </a:lnTo>
                <a:lnTo>
                  <a:pt x="65" y="162"/>
                </a:lnTo>
                <a:lnTo>
                  <a:pt x="64" y="162"/>
                </a:lnTo>
                <a:lnTo>
                  <a:pt x="64" y="160"/>
                </a:lnTo>
                <a:lnTo>
                  <a:pt x="64" y="160"/>
                </a:lnTo>
                <a:lnTo>
                  <a:pt x="59" y="160"/>
                </a:lnTo>
                <a:lnTo>
                  <a:pt x="59" y="160"/>
                </a:lnTo>
                <a:lnTo>
                  <a:pt x="54" y="160"/>
                </a:lnTo>
                <a:lnTo>
                  <a:pt x="50" y="160"/>
                </a:lnTo>
                <a:lnTo>
                  <a:pt x="49" y="158"/>
                </a:lnTo>
                <a:lnTo>
                  <a:pt x="49" y="158"/>
                </a:lnTo>
                <a:lnTo>
                  <a:pt x="54" y="155"/>
                </a:lnTo>
                <a:lnTo>
                  <a:pt x="60" y="152"/>
                </a:lnTo>
                <a:lnTo>
                  <a:pt x="60" y="152"/>
                </a:lnTo>
                <a:lnTo>
                  <a:pt x="65" y="150"/>
                </a:lnTo>
                <a:lnTo>
                  <a:pt x="72" y="146"/>
                </a:lnTo>
                <a:lnTo>
                  <a:pt x="72" y="146"/>
                </a:lnTo>
                <a:lnTo>
                  <a:pt x="74" y="145"/>
                </a:lnTo>
                <a:lnTo>
                  <a:pt x="77" y="145"/>
                </a:lnTo>
                <a:lnTo>
                  <a:pt x="77" y="145"/>
                </a:lnTo>
                <a:lnTo>
                  <a:pt x="77" y="141"/>
                </a:lnTo>
                <a:lnTo>
                  <a:pt x="79" y="138"/>
                </a:lnTo>
                <a:lnTo>
                  <a:pt x="79" y="138"/>
                </a:lnTo>
                <a:lnTo>
                  <a:pt x="81" y="131"/>
                </a:lnTo>
                <a:lnTo>
                  <a:pt x="82" y="123"/>
                </a:lnTo>
                <a:lnTo>
                  <a:pt x="82" y="123"/>
                </a:lnTo>
                <a:lnTo>
                  <a:pt x="82" y="115"/>
                </a:lnTo>
                <a:lnTo>
                  <a:pt x="86" y="106"/>
                </a:lnTo>
                <a:lnTo>
                  <a:pt x="86" y="106"/>
                </a:lnTo>
                <a:lnTo>
                  <a:pt x="86" y="103"/>
                </a:lnTo>
                <a:lnTo>
                  <a:pt x="86" y="101"/>
                </a:lnTo>
                <a:lnTo>
                  <a:pt x="81" y="98"/>
                </a:lnTo>
                <a:lnTo>
                  <a:pt x="81" y="98"/>
                </a:lnTo>
                <a:lnTo>
                  <a:pt x="72" y="111"/>
                </a:lnTo>
                <a:lnTo>
                  <a:pt x="64" y="123"/>
                </a:lnTo>
                <a:lnTo>
                  <a:pt x="64" y="123"/>
                </a:lnTo>
                <a:lnTo>
                  <a:pt x="54" y="133"/>
                </a:lnTo>
                <a:lnTo>
                  <a:pt x="54" y="133"/>
                </a:lnTo>
                <a:lnTo>
                  <a:pt x="45" y="141"/>
                </a:lnTo>
                <a:lnTo>
                  <a:pt x="40" y="143"/>
                </a:lnTo>
                <a:lnTo>
                  <a:pt x="35" y="145"/>
                </a:lnTo>
                <a:lnTo>
                  <a:pt x="35" y="145"/>
                </a:lnTo>
                <a:lnTo>
                  <a:pt x="34" y="146"/>
                </a:lnTo>
                <a:lnTo>
                  <a:pt x="30" y="148"/>
                </a:lnTo>
                <a:lnTo>
                  <a:pt x="30" y="148"/>
                </a:lnTo>
                <a:lnTo>
                  <a:pt x="25" y="148"/>
                </a:lnTo>
                <a:lnTo>
                  <a:pt x="20" y="146"/>
                </a:lnTo>
                <a:lnTo>
                  <a:pt x="20" y="146"/>
                </a:lnTo>
                <a:lnTo>
                  <a:pt x="15" y="146"/>
                </a:lnTo>
                <a:lnTo>
                  <a:pt x="12" y="146"/>
                </a:lnTo>
                <a:lnTo>
                  <a:pt x="12" y="146"/>
                </a:lnTo>
                <a:lnTo>
                  <a:pt x="10" y="148"/>
                </a:lnTo>
                <a:lnTo>
                  <a:pt x="7" y="148"/>
                </a:lnTo>
                <a:lnTo>
                  <a:pt x="2" y="148"/>
                </a:lnTo>
                <a:lnTo>
                  <a:pt x="2" y="148"/>
                </a:lnTo>
                <a:lnTo>
                  <a:pt x="0" y="148"/>
                </a:lnTo>
                <a:lnTo>
                  <a:pt x="0" y="146"/>
                </a:lnTo>
                <a:lnTo>
                  <a:pt x="2" y="145"/>
                </a:lnTo>
                <a:lnTo>
                  <a:pt x="10" y="140"/>
                </a:lnTo>
                <a:lnTo>
                  <a:pt x="10" y="140"/>
                </a:lnTo>
                <a:lnTo>
                  <a:pt x="15" y="138"/>
                </a:lnTo>
                <a:lnTo>
                  <a:pt x="20" y="136"/>
                </a:lnTo>
                <a:lnTo>
                  <a:pt x="20" y="136"/>
                </a:lnTo>
                <a:lnTo>
                  <a:pt x="24" y="135"/>
                </a:lnTo>
                <a:lnTo>
                  <a:pt x="27" y="135"/>
                </a:lnTo>
                <a:lnTo>
                  <a:pt x="27" y="135"/>
                </a:lnTo>
                <a:lnTo>
                  <a:pt x="29" y="131"/>
                </a:lnTo>
                <a:lnTo>
                  <a:pt x="32" y="130"/>
                </a:lnTo>
                <a:lnTo>
                  <a:pt x="32" y="130"/>
                </a:lnTo>
                <a:lnTo>
                  <a:pt x="35" y="123"/>
                </a:lnTo>
                <a:lnTo>
                  <a:pt x="39" y="118"/>
                </a:lnTo>
                <a:lnTo>
                  <a:pt x="39" y="118"/>
                </a:lnTo>
                <a:lnTo>
                  <a:pt x="44" y="111"/>
                </a:lnTo>
                <a:lnTo>
                  <a:pt x="49" y="105"/>
                </a:lnTo>
                <a:lnTo>
                  <a:pt x="49" y="105"/>
                </a:lnTo>
                <a:lnTo>
                  <a:pt x="57" y="96"/>
                </a:lnTo>
                <a:lnTo>
                  <a:pt x="60" y="89"/>
                </a:lnTo>
                <a:lnTo>
                  <a:pt x="60" y="84"/>
                </a:lnTo>
                <a:lnTo>
                  <a:pt x="60" y="84"/>
                </a:lnTo>
                <a:lnTo>
                  <a:pt x="59" y="86"/>
                </a:lnTo>
                <a:lnTo>
                  <a:pt x="55" y="88"/>
                </a:lnTo>
                <a:lnTo>
                  <a:pt x="55" y="88"/>
                </a:lnTo>
                <a:lnTo>
                  <a:pt x="52" y="86"/>
                </a:lnTo>
                <a:lnTo>
                  <a:pt x="52" y="86"/>
                </a:lnTo>
                <a:lnTo>
                  <a:pt x="50" y="84"/>
                </a:lnTo>
                <a:lnTo>
                  <a:pt x="49" y="83"/>
                </a:lnTo>
                <a:lnTo>
                  <a:pt x="49" y="83"/>
                </a:lnTo>
                <a:lnTo>
                  <a:pt x="47" y="83"/>
                </a:lnTo>
                <a:lnTo>
                  <a:pt x="45" y="83"/>
                </a:lnTo>
                <a:lnTo>
                  <a:pt x="40" y="79"/>
                </a:lnTo>
                <a:lnTo>
                  <a:pt x="40" y="79"/>
                </a:lnTo>
                <a:lnTo>
                  <a:pt x="37" y="76"/>
                </a:lnTo>
                <a:lnTo>
                  <a:pt x="37" y="74"/>
                </a:lnTo>
                <a:lnTo>
                  <a:pt x="37" y="74"/>
                </a:lnTo>
                <a:lnTo>
                  <a:pt x="35" y="71"/>
                </a:lnTo>
                <a:lnTo>
                  <a:pt x="34" y="68"/>
                </a:lnTo>
                <a:lnTo>
                  <a:pt x="34" y="68"/>
                </a:lnTo>
                <a:lnTo>
                  <a:pt x="34" y="69"/>
                </a:lnTo>
                <a:lnTo>
                  <a:pt x="34" y="69"/>
                </a:lnTo>
                <a:lnTo>
                  <a:pt x="34" y="69"/>
                </a:lnTo>
                <a:lnTo>
                  <a:pt x="32" y="69"/>
                </a:lnTo>
                <a:lnTo>
                  <a:pt x="32" y="69"/>
                </a:lnTo>
                <a:lnTo>
                  <a:pt x="34" y="68"/>
                </a:lnTo>
                <a:lnTo>
                  <a:pt x="34" y="68"/>
                </a:lnTo>
                <a:lnTo>
                  <a:pt x="32" y="69"/>
                </a:lnTo>
                <a:lnTo>
                  <a:pt x="32" y="69"/>
                </a:lnTo>
                <a:lnTo>
                  <a:pt x="34" y="68"/>
                </a:lnTo>
                <a:lnTo>
                  <a:pt x="34" y="68"/>
                </a:lnTo>
                <a:lnTo>
                  <a:pt x="27" y="66"/>
                </a:lnTo>
                <a:lnTo>
                  <a:pt x="22" y="61"/>
                </a:lnTo>
                <a:lnTo>
                  <a:pt x="22" y="61"/>
                </a:lnTo>
                <a:lnTo>
                  <a:pt x="20" y="57"/>
                </a:lnTo>
                <a:lnTo>
                  <a:pt x="18" y="54"/>
                </a:lnTo>
                <a:lnTo>
                  <a:pt x="17" y="49"/>
                </a:lnTo>
                <a:lnTo>
                  <a:pt x="15" y="46"/>
                </a:lnTo>
                <a:lnTo>
                  <a:pt x="15" y="46"/>
                </a:lnTo>
                <a:lnTo>
                  <a:pt x="15" y="47"/>
                </a:lnTo>
                <a:lnTo>
                  <a:pt x="15" y="47"/>
                </a:lnTo>
                <a:lnTo>
                  <a:pt x="15" y="39"/>
                </a:lnTo>
                <a:lnTo>
                  <a:pt x="17" y="32"/>
                </a:lnTo>
                <a:lnTo>
                  <a:pt x="18" y="26"/>
                </a:lnTo>
                <a:lnTo>
                  <a:pt x="24" y="19"/>
                </a:lnTo>
                <a:lnTo>
                  <a:pt x="24" y="19"/>
                </a:lnTo>
                <a:lnTo>
                  <a:pt x="22" y="19"/>
                </a:lnTo>
                <a:close/>
                <a:moveTo>
                  <a:pt x="76" y="12"/>
                </a:moveTo>
                <a:lnTo>
                  <a:pt x="76" y="12"/>
                </a:lnTo>
                <a:lnTo>
                  <a:pt x="77" y="16"/>
                </a:lnTo>
                <a:lnTo>
                  <a:pt x="77" y="16"/>
                </a:lnTo>
                <a:lnTo>
                  <a:pt x="77" y="12"/>
                </a:lnTo>
                <a:lnTo>
                  <a:pt x="77" y="12"/>
                </a:lnTo>
                <a:lnTo>
                  <a:pt x="77" y="14"/>
                </a:lnTo>
                <a:lnTo>
                  <a:pt x="77" y="14"/>
                </a:lnTo>
                <a:lnTo>
                  <a:pt x="76" y="1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4" name="Right Arrow 23"/>
          <p:cNvSpPr/>
          <p:nvPr/>
        </p:nvSpPr>
        <p:spPr>
          <a:xfrm>
            <a:off x="3009900" y="5747644"/>
            <a:ext cx="6172200" cy="381000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perspectiveRelaxed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A429C46-F532-44B1-B458-0E6E765638FC}"/>
              </a:ext>
            </a:extLst>
          </p:cNvPr>
          <p:cNvGrpSpPr/>
          <p:nvPr/>
        </p:nvGrpSpPr>
        <p:grpSpPr>
          <a:xfrm>
            <a:off x="10529706" y="2936280"/>
            <a:ext cx="787400" cy="2664505"/>
            <a:chOff x="3440113" y="2779713"/>
            <a:chExt cx="355600" cy="1203325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0" name="Freeform 52">
              <a:extLst>
                <a:ext uri="{FF2B5EF4-FFF2-40B4-BE49-F238E27FC236}">
                  <a16:creationId xmlns:a16="http://schemas.microsoft.com/office/drawing/2014/main" id="{33FD4C26-AC00-43D7-96D1-D6C629DD1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2338" y="2779713"/>
              <a:ext cx="292100" cy="504825"/>
            </a:xfrm>
            <a:custGeom>
              <a:avLst/>
              <a:gdLst/>
              <a:ahLst/>
              <a:cxnLst>
                <a:cxn ang="0">
                  <a:pos x="138" y="316"/>
                </a:cxn>
                <a:cxn ang="0">
                  <a:pos x="158" y="318"/>
                </a:cxn>
                <a:cxn ang="0">
                  <a:pos x="148" y="262"/>
                </a:cxn>
                <a:cxn ang="0">
                  <a:pos x="162" y="248"/>
                </a:cxn>
                <a:cxn ang="0">
                  <a:pos x="172" y="236"/>
                </a:cxn>
                <a:cxn ang="0">
                  <a:pos x="180" y="218"/>
                </a:cxn>
                <a:cxn ang="0">
                  <a:pos x="184" y="144"/>
                </a:cxn>
                <a:cxn ang="0">
                  <a:pos x="182" y="132"/>
                </a:cxn>
                <a:cxn ang="0">
                  <a:pos x="166" y="126"/>
                </a:cxn>
                <a:cxn ang="0">
                  <a:pos x="152" y="126"/>
                </a:cxn>
                <a:cxn ang="0">
                  <a:pos x="148" y="114"/>
                </a:cxn>
                <a:cxn ang="0">
                  <a:pos x="142" y="60"/>
                </a:cxn>
                <a:cxn ang="0">
                  <a:pos x="134" y="26"/>
                </a:cxn>
                <a:cxn ang="0">
                  <a:pos x="110" y="2"/>
                </a:cxn>
                <a:cxn ang="0">
                  <a:pos x="90" y="0"/>
                </a:cxn>
                <a:cxn ang="0">
                  <a:pos x="72" y="10"/>
                </a:cxn>
                <a:cxn ang="0">
                  <a:pos x="56" y="64"/>
                </a:cxn>
                <a:cxn ang="0">
                  <a:pos x="52" y="102"/>
                </a:cxn>
                <a:cxn ang="0">
                  <a:pos x="50" y="122"/>
                </a:cxn>
                <a:cxn ang="0">
                  <a:pos x="34" y="128"/>
                </a:cxn>
                <a:cxn ang="0">
                  <a:pos x="20" y="132"/>
                </a:cxn>
                <a:cxn ang="0">
                  <a:pos x="12" y="146"/>
                </a:cxn>
                <a:cxn ang="0">
                  <a:pos x="2" y="198"/>
                </a:cxn>
                <a:cxn ang="0">
                  <a:pos x="4" y="260"/>
                </a:cxn>
                <a:cxn ang="0">
                  <a:pos x="8" y="266"/>
                </a:cxn>
                <a:cxn ang="0">
                  <a:pos x="26" y="266"/>
                </a:cxn>
                <a:cxn ang="0">
                  <a:pos x="24" y="308"/>
                </a:cxn>
                <a:cxn ang="0">
                  <a:pos x="90" y="308"/>
                </a:cxn>
                <a:cxn ang="0">
                  <a:pos x="128" y="254"/>
                </a:cxn>
                <a:cxn ang="0">
                  <a:pos x="104" y="250"/>
                </a:cxn>
                <a:cxn ang="0">
                  <a:pos x="104" y="242"/>
                </a:cxn>
                <a:cxn ang="0">
                  <a:pos x="106" y="236"/>
                </a:cxn>
                <a:cxn ang="0">
                  <a:pos x="104" y="224"/>
                </a:cxn>
                <a:cxn ang="0">
                  <a:pos x="104" y="212"/>
                </a:cxn>
                <a:cxn ang="0">
                  <a:pos x="118" y="214"/>
                </a:cxn>
                <a:cxn ang="0">
                  <a:pos x="126" y="218"/>
                </a:cxn>
                <a:cxn ang="0">
                  <a:pos x="130" y="234"/>
                </a:cxn>
                <a:cxn ang="0">
                  <a:pos x="134" y="248"/>
                </a:cxn>
                <a:cxn ang="0">
                  <a:pos x="128" y="254"/>
                </a:cxn>
                <a:cxn ang="0">
                  <a:pos x="74" y="132"/>
                </a:cxn>
                <a:cxn ang="0">
                  <a:pos x="112" y="134"/>
                </a:cxn>
                <a:cxn ang="0">
                  <a:pos x="136" y="132"/>
                </a:cxn>
                <a:cxn ang="0">
                  <a:pos x="136" y="144"/>
                </a:cxn>
                <a:cxn ang="0">
                  <a:pos x="122" y="170"/>
                </a:cxn>
                <a:cxn ang="0">
                  <a:pos x="100" y="208"/>
                </a:cxn>
                <a:cxn ang="0">
                  <a:pos x="90" y="220"/>
                </a:cxn>
                <a:cxn ang="0">
                  <a:pos x="66" y="170"/>
                </a:cxn>
                <a:cxn ang="0">
                  <a:pos x="54" y="156"/>
                </a:cxn>
                <a:cxn ang="0">
                  <a:pos x="58" y="130"/>
                </a:cxn>
                <a:cxn ang="0">
                  <a:pos x="48" y="248"/>
                </a:cxn>
                <a:cxn ang="0">
                  <a:pos x="52" y="230"/>
                </a:cxn>
                <a:cxn ang="0">
                  <a:pos x="64" y="232"/>
                </a:cxn>
                <a:cxn ang="0">
                  <a:pos x="76" y="236"/>
                </a:cxn>
                <a:cxn ang="0">
                  <a:pos x="78" y="244"/>
                </a:cxn>
                <a:cxn ang="0">
                  <a:pos x="78" y="260"/>
                </a:cxn>
                <a:cxn ang="0">
                  <a:pos x="72" y="268"/>
                </a:cxn>
                <a:cxn ang="0">
                  <a:pos x="62" y="266"/>
                </a:cxn>
                <a:cxn ang="0">
                  <a:pos x="46" y="266"/>
                </a:cxn>
                <a:cxn ang="0">
                  <a:pos x="46" y="260"/>
                </a:cxn>
              </a:cxnLst>
              <a:rect l="0" t="0" r="r" b="b"/>
              <a:pathLst>
                <a:path w="184" h="318">
                  <a:moveTo>
                    <a:pt x="90" y="308"/>
                  </a:moveTo>
                  <a:lnTo>
                    <a:pt x="90" y="308"/>
                  </a:lnTo>
                  <a:lnTo>
                    <a:pt x="138" y="316"/>
                  </a:lnTo>
                  <a:lnTo>
                    <a:pt x="158" y="318"/>
                  </a:lnTo>
                  <a:lnTo>
                    <a:pt x="158" y="318"/>
                  </a:lnTo>
                  <a:lnTo>
                    <a:pt x="158" y="318"/>
                  </a:lnTo>
                  <a:lnTo>
                    <a:pt x="152" y="284"/>
                  </a:lnTo>
                  <a:lnTo>
                    <a:pt x="148" y="262"/>
                  </a:lnTo>
                  <a:lnTo>
                    <a:pt x="148" y="262"/>
                  </a:lnTo>
                  <a:lnTo>
                    <a:pt x="148" y="258"/>
                  </a:lnTo>
                  <a:lnTo>
                    <a:pt x="150" y="254"/>
                  </a:lnTo>
                  <a:lnTo>
                    <a:pt x="162" y="248"/>
                  </a:lnTo>
                  <a:lnTo>
                    <a:pt x="162" y="248"/>
                  </a:lnTo>
                  <a:lnTo>
                    <a:pt x="168" y="242"/>
                  </a:lnTo>
                  <a:lnTo>
                    <a:pt x="172" y="236"/>
                  </a:lnTo>
                  <a:lnTo>
                    <a:pt x="176" y="230"/>
                  </a:lnTo>
                  <a:lnTo>
                    <a:pt x="180" y="218"/>
                  </a:lnTo>
                  <a:lnTo>
                    <a:pt x="180" y="218"/>
                  </a:lnTo>
                  <a:lnTo>
                    <a:pt x="182" y="202"/>
                  </a:lnTo>
                  <a:lnTo>
                    <a:pt x="184" y="182"/>
                  </a:lnTo>
                  <a:lnTo>
                    <a:pt x="184" y="144"/>
                  </a:lnTo>
                  <a:lnTo>
                    <a:pt x="184" y="144"/>
                  </a:lnTo>
                  <a:lnTo>
                    <a:pt x="184" y="138"/>
                  </a:lnTo>
                  <a:lnTo>
                    <a:pt x="182" y="132"/>
                  </a:lnTo>
                  <a:lnTo>
                    <a:pt x="178" y="130"/>
                  </a:lnTo>
                  <a:lnTo>
                    <a:pt x="174" y="128"/>
                  </a:lnTo>
                  <a:lnTo>
                    <a:pt x="166" y="126"/>
                  </a:lnTo>
                  <a:lnTo>
                    <a:pt x="158" y="126"/>
                  </a:lnTo>
                  <a:lnTo>
                    <a:pt x="158" y="126"/>
                  </a:lnTo>
                  <a:lnTo>
                    <a:pt x="152" y="126"/>
                  </a:lnTo>
                  <a:lnTo>
                    <a:pt x="150" y="120"/>
                  </a:lnTo>
                  <a:lnTo>
                    <a:pt x="150" y="120"/>
                  </a:lnTo>
                  <a:lnTo>
                    <a:pt x="148" y="114"/>
                  </a:lnTo>
                  <a:lnTo>
                    <a:pt x="146" y="104"/>
                  </a:lnTo>
                  <a:lnTo>
                    <a:pt x="142" y="60"/>
                  </a:lnTo>
                  <a:lnTo>
                    <a:pt x="142" y="60"/>
                  </a:lnTo>
                  <a:lnTo>
                    <a:pt x="140" y="46"/>
                  </a:lnTo>
                  <a:lnTo>
                    <a:pt x="138" y="36"/>
                  </a:lnTo>
                  <a:lnTo>
                    <a:pt x="134" y="26"/>
                  </a:lnTo>
                  <a:lnTo>
                    <a:pt x="130" y="20"/>
                  </a:lnTo>
                  <a:lnTo>
                    <a:pt x="120" y="10"/>
                  </a:lnTo>
                  <a:lnTo>
                    <a:pt x="110" y="2"/>
                  </a:lnTo>
                  <a:lnTo>
                    <a:pt x="110" y="2"/>
                  </a:lnTo>
                  <a:lnTo>
                    <a:pt x="102" y="0"/>
                  </a:lnTo>
                  <a:lnTo>
                    <a:pt x="90" y="0"/>
                  </a:lnTo>
                  <a:lnTo>
                    <a:pt x="80" y="4"/>
                  </a:lnTo>
                  <a:lnTo>
                    <a:pt x="72" y="10"/>
                  </a:lnTo>
                  <a:lnTo>
                    <a:pt x="72" y="10"/>
                  </a:lnTo>
                  <a:lnTo>
                    <a:pt x="66" y="18"/>
                  </a:lnTo>
                  <a:lnTo>
                    <a:pt x="62" y="28"/>
                  </a:lnTo>
                  <a:lnTo>
                    <a:pt x="56" y="64"/>
                  </a:lnTo>
                  <a:lnTo>
                    <a:pt x="56" y="64"/>
                  </a:lnTo>
                  <a:lnTo>
                    <a:pt x="52" y="86"/>
                  </a:lnTo>
                  <a:lnTo>
                    <a:pt x="52" y="102"/>
                  </a:lnTo>
                  <a:lnTo>
                    <a:pt x="52" y="120"/>
                  </a:lnTo>
                  <a:lnTo>
                    <a:pt x="52" y="120"/>
                  </a:lnTo>
                  <a:lnTo>
                    <a:pt x="50" y="122"/>
                  </a:lnTo>
                  <a:lnTo>
                    <a:pt x="48" y="124"/>
                  </a:lnTo>
                  <a:lnTo>
                    <a:pt x="42" y="126"/>
                  </a:lnTo>
                  <a:lnTo>
                    <a:pt x="34" y="128"/>
                  </a:lnTo>
                  <a:lnTo>
                    <a:pt x="26" y="130"/>
                  </a:lnTo>
                  <a:lnTo>
                    <a:pt x="26" y="130"/>
                  </a:lnTo>
                  <a:lnTo>
                    <a:pt x="20" y="132"/>
                  </a:lnTo>
                  <a:lnTo>
                    <a:pt x="16" y="136"/>
                  </a:lnTo>
                  <a:lnTo>
                    <a:pt x="14" y="142"/>
                  </a:lnTo>
                  <a:lnTo>
                    <a:pt x="12" y="146"/>
                  </a:lnTo>
                  <a:lnTo>
                    <a:pt x="12" y="146"/>
                  </a:lnTo>
                  <a:lnTo>
                    <a:pt x="2" y="198"/>
                  </a:lnTo>
                  <a:lnTo>
                    <a:pt x="2" y="198"/>
                  </a:lnTo>
                  <a:lnTo>
                    <a:pt x="0" y="216"/>
                  </a:lnTo>
                  <a:lnTo>
                    <a:pt x="2" y="234"/>
                  </a:lnTo>
                  <a:lnTo>
                    <a:pt x="4" y="260"/>
                  </a:lnTo>
                  <a:lnTo>
                    <a:pt x="4" y="260"/>
                  </a:lnTo>
                  <a:lnTo>
                    <a:pt x="6" y="264"/>
                  </a:lnTo>
                  <a:lnTo>
                    <a:pt x="8" y="266"/>
                  </a:lnTo>
                  <a:lnTo>
                    <a:pt x="16" y="266"/>
                  </a:lnTo>
                  <a:lnTo>
                    <a:pt x="26" y="266"/>
                  </a:lnTo>
                  <a:lnTo>
                    <a:pt x="26" y="266"/>
                  </a:lnTo>
                  <a:lnTo>
                    <a:pt x="26" y="282"/>
                  </a:lnTo>
                  <a:lnTo>
                    <a:pt x="24" y="308"/>
                  </a:lnTo>
                  <a:lnTo>
                    <a:pt x="24" y="308"/>
                  </a:lnTo>
                  <a:lnTo>
                    <a:pt x="42" y="306"/>
                  </a:lnTo>
                  <a:lnTo>
                    <a:pt x="62" y="306"/>
                  </a:lnTo>
                  <a:lnTo>
                    <a:pt x="90" y="308"/>
                  </a:lnTo>
                  <a:lnTo>
                    <a:pt x="90" y="308"/>
                  </a:lnTo>
                  <a:close/>
                  <a:moveTo>
                    <a:pt x="128" y="254"/>
                  </a:moveTo>
                  <a:lnTo>
                    <a:pt x="128" y="254"/>
                  </a:lnTo>
                  <a:lnTo>
                    <a:pt x="114" y="252"/>
                  </a:lnTo>
                  <a:lnTo>
                    <a:pt x="106" y="252"/>
                  </a:lnTo>
                  <a:lnTo>
                    <a:pt x="104" y="250"/>
                  </a:lnTo>
                  <a:lnTo>
                    <a:pt x="102" y="248"/>
                  </a:lnTo>
                  <a:lnTo>
                    <a:pt x="102" y="248"/>
                  </a:lnTo>
                  <a:lnTo>
                    <a:pt x="104" y="242"/>
                  </a:lnTo>
                  <a:lnTo>
                    <a:pt x="104" y="238"/>
                  </a:lnTo>
                  <a:lnTo>
                    <a:pt x="104" y="238"/>
                  </a:lnTo>
                  <a:lnTo>
                    <a:pt x="106" y="236"/>
                  </a:lnTo>
                  <a:lnTo>
                    <a:pt x="106" y="232"/>
                  </a:lnTo>
                  <a:lnTo>
                    <a:pt x="106" y="232"/>
                  </a:lnTo>
                  <a:lnTo>
                    <a:pt x="104" y="224"/>
                  </a:lnTo>
                  <a:lnTo>
                    <a:pt x="102" y="216"/>
                  </a:lnTo>
                  <a:lnTo>
                    <a:pt x="102" y="216"/>
                  </a:lnTo>
                  <a:lnTo>
                    <a:pt x="104" y="212"/>
                  </a:lnTo>
                  <a:lnTo>
                    <a:pt x="108" y="212"/>
                  </a:lnTo>
                  <a:lnTo>
                    <a:pt x="118" y="214"/>
                  </a:lnTo>
                  <a:lnTo>
                    <a:pt x="118" y="214"/>
                  </a:lnTo>
                  <a:lnTo>
                    <a:pt x="122" y="214"/>
                  </a:lnTo>
                  <a:lnTo>
                    <a:pt x="126" y="216"/>
                  </a:lnTo>
                  <a:lnTo>
                    <a:pt x="126" y="218"/>
                  </a:lnTo>
                  <a:lnTo>
                    <a:pt x="128" y="224"/>
                  </a:lnTo>
                  <a:lnTo>
                    <a:pt x="128" y="224"/>
                  </a:lnTo>
                  <a:lnTo>
                    <a:pt x="130" y="234"/>
                  </a:lnTo>
                  <a:lnTo>
                    <a:pt x="134" y="244"/>
                  </a:lnTo>
                  <a:lnTo>
                    <a:pt x="134" y="244"/>
                  </a:lnTo>
                  <a:lnTo>
                    <a:pt x="134" y="248"/>
                  </a:lnTo>
                  <a:lnTo>
                    <a:pt x="132" y="250"/>
                  </a:lnTo>
                  <a:lnTo>
                    <a:pt x="128" y="254"/>
                  </a:lnTo>
                  <a:lnTo>
                    <a:pt x="128" y="254"/>
                  </a:lnTo>
                  <a:close/>
                  <a:moveTo>
                    <a:pt x="60" y="126"/>
                  </a:moveTo>
                  <a:lnTo>
                    <a:pt x="60" y="126"/>
                  </a:lnTo>
                  <a:lnTo>
                    <a:pt x="74" y="132"/>
                  </a:lnTo>
                  <a:lnTo>
                    <a:pt x="88" y="134"/>
                  </a:lnTo>
                  <a:lnTo>
                    <a:pt x="100" y="136"/>
                  </a:lnTo>
                  <a:lnTo>
                    <a:pt x="112" y="134"/>
                  </a:lnTo>
                  <a:lnTo>
                    <a:pt x="128" y="130"/>
                  </a:lnTo>
                  <a:lnTo>
                    <a:pt x="134" y="130"/>
                  </a:lnTo>
                  <a:lnTo>
                    <a:pt x="136" y="132"/>
                  </a:lnTo>
                  <a:lnTo>
                    <a:pt x="136" y="132"/>
                  </a:lnTo>
                  <a:lnTo>
                    <a:pt x="136" y="136"/>
                  </a:lnTo>
                  <a:lnTo>
                    <a:pt x="136" y="144"/>
                  </a:lnTo>
                  <a:lnTo>
                    <a:pt x="132" y="156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6" y="178"/>
                  </a:lnTo>
                  <a:lnTo>
                    <a:pt x="110" y="188"/>
                  </a:lnTo>
                  <a:lnTo>
                    <a:pt x="100" y="208"/>
                  </a:lnTo>
                  <a:lnTo>
                    <a:pt x="94" y="230"/>
                  </a:lnTo>
                  <a:lnTo>
                    <a:pt x="94" y="230"/>
                  </a:lnTo>
                  <a:lnTo>
                    <a:pt x="90" y="220"/>
                  </a:lnTo>
                  <a:lnTo>
                    <a:pt x="84" y="202"/>
                  </a:lnTo>
                  <a:lnTo>
                    <a:pt x="72" y="180"/>
                  </a:lnTo>
                  <a:lnTo>
                    <a:pt x="66" y="170"/>
                  </a:lnTo>
                  <a:lnTo>
                    <a:pt x="58" y="160"/>
                  </a:lnTo>
                  <a:lnTo>
                    <a:pt x="58" y="160"/>
                  </a:lnTo>
                  <a:lnTo>
                    <a:pt x="54" y="156"/>
                  </a:lnTo>
                  <a:lnTo>
                    <a:pt x="54" y="150"/>
                  </a:lnTo>
                  <a:lnTo>
                    <a:pt x="56" y="138"/>
                  </a:lnTo>
                  <a:lnTo>
                    <a:pt x="58" y="130"/>
                  </a:lnTo>
                  <a:lnTo>
                    <a:pt x="60" y="126"/>
                  </a:lnTo>
                  <a:lnTo>
                    <a:pt x="60" y="126"/>
                  </a:lnTo>
                  <a:close/>
                  <a:moveTo>
                    <a:pt x="48" y="248"/>
                  </a:moveTo>
                  <a:lnTo>
                    <a:pt x="48" y="248"/>
                  </a:lnTo>
                  <a:lnTo>
                    <a:pt x="52" y="236"/>
                  </a:lnTo>
                  <a:lnTo>
                    <a:pt x="52" y="230"/>
                  </a:lnTo>
                  <a:lnTo>
                    <a:pt x="56" y="228"/>
                  </a:lnTo>
                  <a:lnTo>
                    <a:pt x="56" y="228"/>
                  </a:lnTo>
                  <a:lnTo>
                    <a:pt x="64" y="232"/>
                  </a:lnTo>
                  <a:lnTo>
                    <a:pt x="74" y="234"/>
                  </a:lnTo>
                  <a:lnTo>
                    <a:pt x="74" y="234"/>
                  </a:lnTo>
                  <a:lnTo>
                    <a:pt x="76" y="236"/>
                  </a:lnTo>
                  <a:lnTo>
                    <a:pt x="76" y="238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56"/>
                  </a:lnTo>
                  <a:lnTo>
                    <a:pt x="78" y="256"/>
                  </a:lnTo>
                  <a:lnTo>
                    <a:pt x="78" y="260"/>
                  </a:lnTo>
                  <a:lnTo>
                    <a:pt x="76" y="264"/>
                  </a:lnTo>
                  <a:lnTo>
                    <a:pt x="72" y="268"/>
                  </a:lnTo>
                  <a:lnTo>
                    <a:pt x="72" y="268"/>
                  </a:lnTo>
                  <a:lnTo>
                    <a:pt x="68" y="268"/>
                  </a:lnTo>
                  <a:lnTo>
                    <a:pt x="62" y="266"/>
                  </a:lnTo>
                  <a:lnTo>
                    <a:pt x="62" y="266"/>
                  </a:lnTo>
                  <a:lnTo>
                    <a:pt x="60" y="266"/>
                  </a:lnTo>
                  <a:lnTo>
                    <a:pt x="54" y="266"/>
                  </a:lnTo>
                  <a:lnTo>
                    <a:pt x="46" y="266"/>
                  </a:lnTo>
                  <a:lnTo>
                    <a:pt x="46" y="266"/>
                  </a:lnTo>
                  <a:lnTo>
                    <a:pt x="46" y="264"/>
                  </a:lnTo>
                  <a:lnTo>
                    <a:pt x="46" y="260"/>
                  </a:lnTo>
                  <a:lnTo>
                    <a:pt x="48" y="248"/>
                  </a:lnTo>
                  <a:lnTo>
                    <a:pt x="48" y="248"/>
                  </a:lnTo>
                  <a:close/>
                </a:path>
              </a:pathLst>
            </a:custGeom>
            <a:solidFill>
              <a:srgbClr val="000000"/>
            </a:solidFill>
            <a:ln w="2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B71F6161-0DFE-40AE-B02C-028183969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3287713"/>
              <a:ext cx="355600" cy="695325"/>
            </a:xfrm>
            <a:custGeom>
              <a:avLst/>
              <a:gdLst/>
              <a:ahLst/>
              <a:cxnLst>
                <a:cxn ang="0">
                  <a:pos x="220" y="394"/>
                </a:cxn>
                <a:cxn ang="0">
                  <a:pos x="224" y="388"/>
                </a:cxn>
                <a:cxn ang="0">
                  <a:pos x="218" y="330"/>
                </a:cxn>
                <a:cxn ang="0">
                  <a:pos x="212" y="278"/>
                </a:cxn>
                <a:cxn ang="0">
                  <a:pos x="196" y="206"/>
                </a:cxn>
                <a:cxn ang="0">
                  <a:pos x="192" y="116"/>
                </a:cxn>
                <a:cxn ang="0">
                  <a:pos x="182" y="32"/>
                </a:cxn>
                <a:cxn ang="0">
                  <a:pos x="174" y="4"/>
                </a:cxn>
                <a:cxn ang="0">
                  <a:pos x="160" y="10"/>
                </a:cxn>
                <a:cxn ang="0">
                  <a:pos x="120" y="16"/>
                </a:cxn>
                <a:cxn ang="0">
                  <a:pos x="64" y="10"/>
                </a:cxn>
                <a:cxn ang="0">
                  <a:pos x="34" y="0"/>
                </a:cxn>
                <a:cxn ang="0">
                  <a:pos x="24" y="46"/>
                </a:cxn>
                <a:cxn ang="0">
                  <a:pos x="22" y="82"/>
                </a:cxn>
                <a:cxn ang="0">
                  <a:pos x="22" y="168"/>
                </a:cxn>
                <a:cxn ang="0">
                  <a:pos x="16" y="216"/>
                </a:cxn>
                <a:cxn ang="0">
                  <a:pos x="0" y="354"/>
                </a:cxn>
                <a:cxn ang="0">
                  <a:pos x="0" y="392"/>
                </a:cxn>
                <a:cxn ang="0">
                  <a:pos x="8" y="394"/>
                </a:cxn>
                <a:cxn ang="0">
                  <a:pos x="6" y="408"/>
                </a:cxn>
                <a:cxn ang="0">
                  <a:pos x="0" y="428"/>
                </a:cxn>
                <a:cxn ang="0">
                  <a:pos x="4" y="434"/>
                </a:cxn>
                <a:cxn ang="0">
                  <a:pos x="22" y="432"/>
                </a:cxn>
                <a:cxn ang="0">
                  <a:pos x="40" y="420"/>
                </a:cxn>
                <a:cxn ang="0">
                  <a:pos x="42" y="406"/>
                </a:cxn>
                <a:cxn ang="0">
                  <a:pos x="50" y="398"/>
                </a:cxn>
                <a:cxn ang="0">
                  <a:pos x="56" y="392"/>
                </a:cxn>
                <a:cxn ang="0">
                  <a:pos x="60" y="318"/>
                </a:cxn>
                <a:cxn ang="0">
                  <a:pos x="64" y="272"/>
                </a:cxn>
                <a:cxn ang="0">
                  <a:pos x="72" y="220"/>
                </a:cxn>
                <a:cxn ang="0">
                  <a:pos x="82" y="154"/>
                </a:cxn>
                <a:cxn ang="0">
                  <a:pos x="96" y="90"/>
                </a:cxn>
                <a:cxn ang="0">
                  <a:pos x="106" y="66"/>
                </a:cxn>
                <a:cxn ang="0">
                  <a:pos x="112" y="76"/>
                </a:cxn>
                <a:cxn ang="0">
                  <a:pos x="132" y="142"/>
                </a:cxn>
                <a:cxn ang="0">
                  <a:pos x="142" y="206"/>
                </a:cxn>
                <a:cxn ang="0">
                  <a:pos x="148" y="242"/>
                </a:cxn>
                <a:cxn ang="0">
                  <a:pos x="154" y="318"/>
                </a:cxn>
                <a:cxn ang="0">
                  <a:pos x="166" y="396"/>
                </a:cxn>
                <a:cxn ang="0">
                  <a:pos x="184" y="398"/>
                </a:cxn>
                <a:cxn ang="0">
                  <a:pos x="186" y="418"/>
                </a:cxn>
                <a:cxn ang="0">
                  <a:pos x="192" y="430"/>
                </a:cxn>
                <a:cxn ang="0">
                  <a:pos x="204" y="436"/>
                </a:cxn>
                <a:cxn ang="0">
                  <a:pos x="220" y="436"/>
                </a:cxn>
                <a:cxn ang="0">
                  <a:pos x="224" y="424"/>
                </a:cxn>
                <a:cxn ang="0">
                  <a:pos x="220" y="410"/>
                </a:cxn>
                <a:cxn ang="0">
                  <a:pos x="216" y="394"/>
                </a:cxn>
              </a:cxnLst>
              <a:rect l="0" t="0" r="r" b="b"/>
              <a:pathLst>
                <a:path w="224" h="438">
                  <a:moveTo>
                    <a:pt x="216" y="394"/>
                  </a:moveTo>
                  <a:lnTo>
                    <a:pt x="216" y="394"/>
                  </a:lnTo>
                  <a:lnTo>
                    <a:pt x="220" y="394"/>
                  </a:lnTo>
                  <a:lnTo>
                    <a:pt x="224" y="392"/>
                  </a:lnTo>
                  <a:lnTo>
                    <a:pt x="224" y="388"/>
                  </a:lnTo>
                  <a:lnTo>
                    <a:pt x="224" y="388"/>
                  </a:lnTo>
                  <a:lnTo>
                    <a:pt x="222" y="372"/>
                  </a:lnTo>
                  <a:lnTo>
                    <a:pt x="220" y="354"/>
                  </a:lnTo>
                  <a:lnTo>
                    <a:pt x="218" y="330"/>
                  </a:lnTo>
                  <a:lnTo>
                    <a:pt x="218" y="330"/>
                  </a:lnTo>
                  <a:lnTo>
                    <a:pt x="216" y="302"/>
                  </a:lnTo>
                  <a:lnTo>
                    <a:pt x="212" y="278"/>
                  </a:lnTo>
                  <a:lnTo>
                    <a:pt x="200" y="230"/>
                  </a:lnTo>
                  <a:lnTo>
                    <a:pt x="200" y="230"/>
                  </a:lnTo>
                  <a:lnTo>
                    <a:pt x="196" y="206"/>
                  </a:lnTo>
                  <a:lnTo>
                    <a:pt x="194" y="184"/>
                  </a:lnTo>
                  <a:lnTo>
                    <a:pt x="192" y="116"/>
                  </a:lnTo>
                  <a:lnTo>
                    <a:pt x="192" y="116"/>
                  </a:lnTo>
                  <a:lnTo>
                    <a:pt x="190" y="76"/>
                  </a:lnTo>
                  <a:lnTo>
                    <a:pt x="186" y="50"/>
                  </a:lnTo>
                  <a:lnTo>
                    <a:pt x="182" y="32"/>
                  </a:lnTo>
                  <a:lnTo>
                    <a:pt x="176" y="14"/>
                  </a:lnTo>
                  <a:lnTo>
                    <a:pt x="176" y="14"/>
                  </a:lnTo>
                  <a:lnTo>
                    <a:pt x="174" y="4"/>
                  </a:lnTo>
                  <a:lnTo>
                    <a:pt x="174" y="4"/>
                  </a:lnTo>
                  <a:lnTo>
                    <a:pt x="170" y="6"/>
                  </a:lnTo>
                  <a:lnTo>
                    <a:pt x="160" y="10"/>
                  </a:lnTo>
                  <a:lnTo>
                    <a:pt x="142" y="14"/>
                  </a:lnTo>
                  <a:lnTo>
                    <a:pt x="120" y="16"/>
                  </a:lnTo>
                  <a:lnTo>
                    <a:pt x="120" y="16"/>
                  </a:lnTo>
                  <a:lnTo>
                    <a:pt x="84" y="16"/>
                  </a:lnTo>
                  <a:lnTo>
                    <a:pt x="74" y="14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44" y="4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20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2" y="64"/>
                  </a:lnTo>
                  <a:lnTo>
                    <a:pt x="22" y="82"/>
                  </a:lnTo>
                  <a:lnTo>
                    <a:pt x="24" y="136"/>
                  </a:lnTo>
                  <a:lnTo>
                    <a:pt x="24" y="136"/>
                  </a:lnTo>
                  <a:lnTo>
                    <a:pt x="22" y="168"/>
                  </a:lnTo>
                  <a:lnTo>
                    <a:pt x="20" y="190"/>
                  </a:lnTo>
                  <a:lnTo>
                    <a:pt x="16" y="216"/>
                  </a:lnTo>
                  <a:lnTo>
                    <a:pt x="16" y="216"/>
                  </a:lnTo>
                  <a:lnTo>
                    <a:pt x="2" y="332"/>
                  </a:lnTo>
                  <a:lnTo>
                    <a:pt x="2" y="332"/>
                  </a:lnTo>
                  <a:lnTo>
                    <a:pt x="0" y="354"/>
                  </a:lnTo>
                  <a:lnTo>
                    <a:pt x="0" y="372"/>
                  </a:lnTo>
                  <a:lnTo>
                    <a:pt x="0" y="392"/>
                  </a:lnTo>
                  <a:lnTo>
                    <a:pt x="0" y="392"/>
                  </a:lnTo>
                  <a:lnTo>
                    <a:pt x="8" y="394"/>
                  </a:lnTo>
                  <a:lnTo>
                    <a:pt x="8" y="394"/>
                  </a:lnTo>
                  <a:lnTo>
                    <a:pt x="8" y="394"/>
                  </a:lnTo>
                  <a:lnTo>
                    <a:pt x="10" y="398"/>
                  </a:lnTo>
                  <a:lnTo>
                    <a:pt x="8" y="402"/>
                  </a:lnTo>
                  <a:lnTo>
                    <a:pt x="6" y="408"/>
                  </a:lnTo>
                  <a:lnTo>
                    <a:pt x="6" y="408"/>
                  </a:lnTo>
                  <a:lnTo>
                    <a:pt x="2" y="420"/>
                  </a:lnTo>
                  <a:lnTo>
                    <a:pt x="0" y="428"/>
                  </a:lnTo>
                  <a:lnTo>
                    <a:pt x="0" y="428"/>
                  </a:lnTo>
                  <a:lnTo>
                    <a:pt x="0" y="432"/>
                  </a:lnTo>
                  <a:lnTo>
                    <a:pt x="4" y="434"/>
                  </a:lnTo>
                  <a:lnTo>
                    <a:pt x="14" y="434"/>
                  </a:lnTo>
                  <a:lnTo>
                    <a:pt x="14" y="434"/>
                  </a:lnTo>
                  <a:lnTo>
                    <a:pt x="22" y="432"/>
                  </a:lnTo>
                  <a:lnTo>
                    <a:pt x="30" y="430"/>
                  </a:lnTo>
                  <a:lnTo>
                    <a:pt x="36" y="424"/>
                  </a:lnTo>
                  <a:lnTo>
                    <a:pt x="40" y="420"/>
                  </a:lnTo>
                  <a:lnTo>
                    <a:pt x="40" y="420"/>
                  </a:lnTo>
                  <a:lnTo>
                    <a:pt x="40" y="414"/>
                  </a:lnTo>
                  <a:lnTo>
                    <a:pt x="42" y="406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50" y="398"/>
                  </a:lnTo>
                  <a:lnTo>
                    <a:pt x="50" y="398"/>
                  </a:lnTo>
                  <a:lnTo>
                    <a:pt x="54" y="398"/>
                  </a:lnTo>
                  <a:lnTo>
                    <a:pt x="56" y="392"/>
                  </a:lnTo>
                  <a:lnTo>
                    <a:pt x="56" y="392"/>
                  </a:lnTo>
                  <a:lnTo>
                    <a:pt x="58" y="366"/>
                  </a:lnTo>
                  <a:lnTo>
                    <a:pt x="60" y="318"/>
                  </a:lnTo>
                  <a:lnTo>
                    <a:pt x="60" y="318"/>
                  </a:lnTo>
                  <a:lnTo>
                    <a:pt x="62" y="294"/>
                  </a:lnTo>
                  <a:lnTo>
                    <a:pt x="64" y="272"/>
                  </a:lnTo>
                  <a:lnTo>
                    <a:pt x="68" y="246"/>
                  </a:lnTo>
                  <a:lnTo>
                    <a:pt x="68" y="246"/>
                  </a:lnTo>
                  <a:lnTo>
                    <a:pt x="72" y="220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54"/>
                  </a:lnTo>
                  <a:lnTo>
                    <a:pt x="88" y="128"/>
                  </a:lnTo>
                  <a:lnTo>
                    <a:pt x="96" y="90"/>
                  </a:lnTo>
                  <a:lnTo>
                    <a:pt x="96" y="90"/>
                  </a:lnTo>
                  <a:lnTo>
                    <a:pt x="102" y="72"/>
                  </a:lnTo>
                  <a:lnTo>
                    <a:pt x="104" y="66"/>
                  </a:lnTo>
                  <a:lnTo>
                    <a:pt x="106" y="66"/>
                  </a:lnTo>
                  <a:lnTo>
                    <a:pt x="108" y="68"/>
                  </a:lnTo>
                  <a:lnTo>
                    <a:pt x="108" y="68"/>
                  </a:lnTo>
                  <a:lnTo>
                    <a:pt x="112" y="76"/>
                  </a:lnTo>
                  <a:lnTo>
                    <a:pt x="118" y="92"/>
                  </a:lnTo>
                  <a:lnTo>
                    <a:pt x="132" y="142"/>
                  </a:lnTo>
                  <a:lnTo>
                    <a:pt x="132" y="142"/>
                  </a:lnTo>
                  <a:lnTo>
                    <a:pt x="136" y="166"/>
                  </a:lnTo>
                  <a:lnTo>
                    <a:pt x="140" y="188"/>
                  </a:lnTo>
                  <a:lnTo>
                    <a:pt x="142" y="206"/>
                  </a:lnTo>
                  <a:lnTo>
                    <a:pt x="144" y="220"/>
                  </a:lnTo>
                  <a:lnTo>
                    <a:pt x="144" y="220"/>
                  </a:lnTo>
                  <a:lnTo>
                    <a:pt x="148" y="242"/>
                  </a:lnTo>
                  <a:lnTo>
                    <a:pt x="150" y="270"/>
                  </a:lnTo>
                  <a:lnTo>
                    <a:pt x="154" y="318"/>
                  </a:lnTo>
                  <a:lnTo>
                    <a:pt x="154" y="318"/>
                  </a:lnTo>
                  <a:lnTo>
                    <a:pt x="162" y="394"/>
                  </a:lnTo>
                  <a:lnTo>
                    <a:pt x="162" y="394"/>
                  </a:lnTo>
                  <a:lnTo>
                    <a:pt x="166" y="396"/>
                  </a:lnTo>
                  <a:lnTo>
                    <a:pt x="172" y="398"/>
                  </a:lnTo>
                  <a:lnTo>
                    <a:pt x="184" y="398"/>
                  </a:lnTo>
                  <a:lnTo>
                    <a:pt x="184" y="398"/>
                  </a:lnTo>
                  <a:lnTo>
                    <a:pt x="186" y="398"/>
                  </a:lnTo>
                  <a:lnTo>
                    <a:pt x="186" y="404"/>
                  </a:lnTo>
                  <a:lnTo>
                    <a:pt x="186" y="418"/>
                  </a:lnTo>
                  <a:lnTo>
                    <a:pt x="186" y="418"/>
                  </a:lnTo>
                  <a:lnTo>
                    <a:pt x="188" y="424"/>
                  </a:lnTo>
                  <a:lnTo>
                    <a:pt x="192" y="430"/>
                  </a:lnTo>
                  <a:lnTo>
                    <a:pt x="198" y="434"/>
                  </a:lnTo>
                  <a:lnTo>
                    <a:pt x="204" y="436"/>
                  </a:lnTo>
                  <a:lnTo>
                    <a:pt x="204" y="436"/>
                  </a:lnTo>
                  <a:lnTo>
                    <a:pt x="210" y="438"/>
                  </a:lnTo>
                  <a:lnTo>
                    <a:pt x="216" y="438"/>
                  </a:lnTo>
                  <a:lnTo>
                    <a:pt x="220" y="436"/>
                  </a:lnTo>
                  <a:lnTo>
                    <a:pt x="224" y="434"/>
                  </a:lnTo>
                  <a:lnTo>
                    <a:pt x="224" y="434"/>
                  </a:lnTo>
                  <a:lnTo>
                    <a:pt x="224" y="424"/>
                  </a:lnTo>
                  <a:lnTo>
                    <a:pt x="222" y="418"/>
                  </a:lnTo>
                  <a:lnTo>
                    <a:pt x="220" y="410"/>
                  </a:lnTo>
                  <a:lnTo>
                    <a:pt x="220" y="410"/>
                  </a:lnTo>
                  <a:lnTo>
                    <a:pt x="218" y="404"/>
                  </a:lnTo>
                  <a:lnTo>
                    <a:pt x="216" y="398"/>
                  </a:lnTo>
                  <a:lnTo>
                    <a:pt x="216" y="394"/>
                  </a:lnTo>
                  <a:lnTo>
                    <a:pt x="216" y="394"/>
                  </a:lnTo>
                  <a:close/>
                </a:path>
              </a:pathLst>
            </a:custGeom>
            <a:solidFill>
              <a:srgbClr val="000000"/>
            </a:solidFill>
            <a:ln w="2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4">
              <a:extLst>
                <a:ext uri="{FF2B5EF4-FFF2-40B4-BE49-F238E27FC236}">
                  <a16:creationId xmlns:a16="http://schemas.microsoft.com/office/drawing/2014/main" id="{967A62BF-0419-4C08-A178-603E6DCD7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4088" y="3268663"/>
              <a:ext cx="6350" cy="19050"/>
            </a:xfrm>
            <a:custGeom>
              <a:avLst/>
              <a:gdLst/>
              <a:ahLst/>
              <a:cxnLst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4" y="0"/>
                </a:cxn>
                <a:cxn ang="0">
                  <a:pos x="0" y="12"/>
                </a:cxn>
              </a:cxnLst>
              <a:rect l="0" t="0" r="r" b="b"/>
              <a:pathLst>
                <a:path w="4" h="12">
                  <a:moveTo>
                    <a:pt x="0" y="12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4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0000"/>
            </a:solidFill>
            <a:ln w="2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5">
              <a:extLst>
                <a:ext uri="{FF2B5EF4-FFF2-40B4-BE49-F238E27FC236}">
                  <a16:creationId xmlns:a16="http://schemas.microsoft.com/office/drawing/2014/main" id="{A2EF4179-521F-491E-A8D1-00894964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3284538"/>
              <a:ext cx="3175" cy="9525"/>
            </a:xfrm>
            <a:custGeom>
              <a:avLst/>
              <a:gdLst/>
              <a:ahLst/>
              <a:cxnLst>
                <a:cxn ang="0">
                  <a:pos x="2" y="6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2" y="6"/>
                </a:cxn>
              </a:cxnLst>
              <a:rect l="0" t="0" r="r" b="b"/>
              <a:pathLst>
                <a:path w="2" h="6">
                  <a:moveTo>
                    <a:pt x="2" y="6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lnTo>
                    <a:pt x="2" y="6"/>
                  </a:lnTo>
                  <a:close/>
                </a:path>
              </a:pathLst>
            </a:custGeom>
            <a:solidFill>
              <a:srgbClr val="000000"/>
            </a:solidFill>
            <a:ln w="2">
              <a:solidFill>
                <a:srgbClr val="231F2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398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731782F3-EDA4-4311-937E-A7A5EFED2F52}"/>
              </a:ext>
            </a:extLst>
          </p:cNvPr>
          <p:cNvSpPr/>
          <p:nvPr/>
        </p:nvSpPr>
        <p:spPr>
          <a:xfrm>
            <a:off x="0" y="3733800"/>
            <a:ext cx="12192000" cy="621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5 Year Timeline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2A161E8-0934-4D27-A11D-209A37F7C55F}"/>
              </a:ext>
            </a:extLst>
          </p:cNvPr>
          <p:cNvGrpSpPr/>
          <p:nvPr/>
        </p:nvGrpSpPr>
        <p:grpSpPr>
          <a:xfrm>
            <a:off x="1081250" y="3073043"/>
            <a:ext cx="1143000" cy="1068401"/>
            <a:chOff x="992649" y="3096357"/>
            <a:chExt cx="1143000" cy="1068401"/>
          </a:xfrm>
        </p:grpSpPr>
        <p:sp>
          <p:nvSpPr>
            <p:cNvPr id="20" name="Ellipse 53"/>
            <p:cNvSpPr/>
            <p:nvPr/>
          </p:nvSpPr>
          <p:spPr bwMode="auto">
            <a:xfrm>
              <a:off x="992649" y="4012358"/>
              <a:ext cx="1143000" cy="1524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sz="2000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pic>
          <p:nvPicPr>
            <p:cNvPr id="12" name="Picture 11" descr="Badges.png"/>
            <p:cNvPicPr>
              <a:picLocks noChangeAspect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>
            <a:xfrm>
              <a:off x="992649" y="3125905"/>
              <a:ext cx="1066800" cy="1038853"/>
            </a:xfrm>
            <a:prstGeom prst="rect">
              <a:avLst/>
            </a:prstGeom>
          </p:spPr>
        </p:pic>
        <p:pic>
          <p:nvPicPr>
            <p:cNvPr id="13" name="Picture 12" descr="seeds growth.png"/>
            <p:cNvPicPr>
              <a:picLocks noChangeAspect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>
            <a:xfrm>
              <a:off x="1221249" y="3096357"/>
              <a:ext cx="692275" cy="949938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032E9B4-4BD0-4D18-8016-74084358247C}"/>
              </a:ext>
            </a:extLst>
          </p:cNvPr>
          <p:cNvGrpSpPr/>
          <p:nvPr/>
        </p:nvGrpSpPr>
        <p:grpSpPr>
          <a:xfrm>
            <a:off x="2996352" y="2878118"/>
            <a:ext cx="1371600" cy="1317357"/>
            <a:chOff x="2682809" y="2871669"/>
            <a:chExt cx="1371600" cy="1317357"/>
          </a:xfrm>
        </p:grpSpPr>
        <p:sp>
          <p:nvSpPr>
            <p:cNvPr id="19" name="Ellipse 53"/>
            <p:cNvSpPr/>
            <p:nvPr/>
          </p:nvSpPr>
          <p:spPr bwMode="auto">
            <a:xfrm>
              <a:off x="2682809" y="3960426"/>
              <a:ext cx="1371600" cy="2286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sz="2000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pic>
          <p:nvPicPr>
            <p:cNvPr id="10" name="Picture 9" descr="Badges.png"/>
            <p:cNvPicPr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2682809" y="2871669"/>
              <a:ext cx="1295400" cy="1261464"/>
            </a:xfrm>
            <a:prstGeom prst="rect">
              <a:avLst/>
            </a:prstGeom>
          </p:spPr>
        </p:pic>
        <p:pic>
          <p:nvPicPr>
            <p:cNvPr id="11" name="Picture 10" descr="seeds growth.png"/>
            <p:cNvPicPr>
              <a:picLocks noChangeAspect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>
            <a:xfrm>
              <a:off x="2911409" y="3096357"/>
              <a:ext cx="838200" cy="1092669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0575CAB-D219-41A2-82A1-517B4DB2586D}"/>
              </a:ext>
            </a:extLst>
          </p:cNvPr>
          <p:cNvGrpSpPr/>
          <p:nvPr/>
        </p:nvGrpSpPr>
        <p:grpSpPr>
          <a:xfrm>
            <a:off x="4977942" y="1972791"/>
            <a:ext cx="1828801" cy="2299780"/>
            <a:chOff x="4483243" y="1958919"/>
            <a:chExt cx="1828801" cy="2299780"/>
          </a:xfrm>
        </p:grpSpPr>
        <p:sp>
          <p:nvSpPr>
            <p:cNvPr id="18" name="Ellipse 53"/>
            <p:cNvSpPr/>
            <p:nvPr/>
          </p:nvSpPr>
          <p:spPr bwMode="auto">
            <a:xfrm>
              <a:off x="4483244" y="3953899"/>
              <a:ext cx="1828800" cy="3048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sz="2000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pic>
          <p:nvPicPr>
            <p:cNvPr id="7" name="Picture 6" descr="Badges.png"/>
            <p:cNvPicPr>
              <a:picLocks noChangeAspect="1"/>
            </p:cNvPicPr>
            <p:nvPr/>
          </p:nvPicPr>
          <p:blipFill>
            <a:blip r:embed="rId7" cstate="email"/>
            <a:srcRect/>
            <a:stretch>
              <a:fillRect/>
            </a:stretch>
          </p:blipFill>
          <p:spPr>
            <a:xfrm>
              <a:off x="4483243" y="2568519"/>
              <a:ext cx="1664101" cy="1620507"/>
            </a:xfrm>
            <a:prstGeom prst="rect">
              <a:avLst/>
            </a:prstGeom>
          </p:spPr>
        </p:pic>
        <p:pic>
          <p:nvPicPr>
            <p:cNvPr id="8" name="Picture 7" descr="Plant growth.png"/>
            <p:cNvPicPr>
              <a:picLocks noChangeAspect="1"/>
            </p:cNvPicPr>
            <p:nvPr/>
          </p:nvPicPr>
          <p:blipFill>
            <a:blip r:embed="rId8" cstate="email"/>
            <a:srcRect/>
            <a:stretch>
              <a:fillRect/>
            </a:stretch>
          </p:blipFill>
          <p:spPr>
            <a:xfrm>
              <a:off x="4775744" y="1958919"/>
              <a:ext cx="1066800" cy="2012036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C30B967-608D-44F5-BD97-8CFC00CF60AE}"/>
              </a:ext>
            </a:extLst>
          </p:cNvPr>
          <p:cNvGrpSpPr/>
          <p:nvPr/>
        </p:nvGrpSpPr>
        <p:grpSpPr>
          <a:xfrm>
            <a:off x="7020099" y="1889134"/>
            <a:ext cx="2133600" cy="2348879"/>
            <a:chOff x="6494965" y="2067025"/>
            <a:chExt cx="2133600" cy="2348879"/>
          </a:xfrm>
        </p:grpSpPr>
        <p:sp>
          <p:nvSpPr>
            <p:cNvPr id="70" name="Ellipse 53">
              <a:extLst>
                <a:ext uri="{FF2B5EF4-FFF2-40B4-BE49-F238E27FC236}">
                  <a16:creationId xmlns:a16="http://schemas.microsoft.com/office/drawing/2014/main" id="{5B6D42F0-6AC9-4097-B356-12A749889021}"/>
                </a:ext>
              </a:extLst>
            </p:cNvPr>
            <p:cNvSpPr/>
            <p:nvPr/>
          </p:nvSpPr>
          <p:spPr bwMode="auto">
            <a:xfrm>
              <a:off x="6515648" y="4028377"/>
              <a:ext cx="2084920" cy="387527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sz="2000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C8575326-8674-4CEF-9603-6CFD6C3E084D}"/>
                </a:ext>
              </a:extLst>
            </p:cNvPr>
            <p:cNvGrpSpPr/>
            <p:nvPr/>
          </p:nvGrpSpPr>
          <p:grpSpPr>
            <a:xfrm>
              <a:off x="6494965" y="2067025"/>
              <a:ext cx="2133600" cy="2337143"/>
              <a:chOff x="6494965" y="2067025"/>
              <a:chExt cx="2133600" cy="2337143"/>
            </a:xfrm>
          </p:grpSpPr>
          <p:pic>
            <p:nvPicPr>
              <p:cNvPr id="5" name="Picture 4" descr="Badges.png"/>
              <p:cNvPicPr>
                <a:picLocks noChangeAspect="1"/>
              </p:cNvPicPr>
              <p:nvPr/>
            </p:nvPicPr>
            <p:blipFill>
              <a:blip r:embed="rId9" cstate="email"/>
              <a:srcRect/>
              <a:stretch>
                <a:fillRect/>
              </a:stretch>
            </p:blipFill>
            <p:spPr>
              <a:xfrm>
                <a:off x="6494965" y="2326461"/>
                <a:ext cx="2133600" cy="2077707"/>
              </a:xfrm>
              <a:prstGeom prst="rect">
                <a:avLst/>
              </a:prstGeom>
            </p:spPr>
          </p:pic>
          <p:pic>
            <p:nvPicPr>
              <p:cNvPr id="6" name="Picture 5" descr="Plant growth.png"/>
              <p:cNvPicPr>
                <a:picLocks noChangeAspect="1"/>
              </p:cNvPicPr>
              <p:nvPr/>
            </p:nvPicPr>
            <p:blipFill>
              <a:blip r:embed="rId10" cstate="email"/>
              <a:srcRect/>
              <a:stretch>
                <a:fillRect/>
              </a:stretch>
            </p:blipFill>
            <p:spPr>
              <a:xfrm>
                <a:off x="6799765" y="2067025"/>
                <a:ext cx="1371600" cy="2012036"/>
              </a:xfrm>
              <a:prstGeom prst="rect">
                <a:avLst/>
              </a:prstGeom>
            </p:spPr>
          </p:pic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821778B-95C5-43E3-8619-D75653E5F209}"/>
              </a:ext>
            </a:extLst>
          </p:cNvPr>
          <p:cNvGrpSpPr/>
          <p:nvPr/>
        </p:nvGrpSpPr>
        <p:grpSpPr>
          <a:xfrm>
            <a:off x="9308094" y="1270989"/>
            <a:ext cx="2667000" cy="3066445"/>
            <a:chOff x="8711126" y="1288961"/>
            <a:chExt cx="2667000" cy="3066445"/>
          </a:xfrm>
        </p:grpSpPr>
        <p:sp>
          <p:nvSpPr>
            <p:cNvPr id="16" name="Ellipse 53"/>
            <p:cNvSpPr/>
            <p:nvPr/>
          </p:nvSpPr>
          <p:spPr bwMode="auto">
            <a:xfrm>
              <a:off x="8711126" y="3967879"/>
              <a:ext cx="2667000" cy="387527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sz="2000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pic>
          <p:nvPicPr>
            <p:cNvPr id="3" name="Picture 2" descr="Badges.png"/>
            <p:cNvPicPr>
              <a:picLocks noChangeAspect="1"/>
            </p:cNvPicPr>
            <p:nvPr/>
          </p:nvPicPr>
          <p:blipFill>
            <a:blip r:embed="rId9" cstate="email"/>
            <a:srcRect/>
            <a:stretch>
              <a:fillRect/>
            </a:stretch>
          </p:blipFill>
          <p:spPr>
            <a:xfrm>
              <a:off x="9029770" y="2235297"/>
              <a:ext cx="2133600" cy="2077707"/>
            </a:xfrm>
            <a:prstGeom prst="rect">
              <a:avLst/>
            </a:prstGeom>
          </p:spPr>
        </p:pic>
        <p:pic>
          <p:nvPicPr>
            <p:cNvPr id="4" name="Picture 3" descr="Plant growth.png"/>
            <p:cNvPicPr>
              <a:picLocks noChangeAspect="1"/>
            </p:cNvPicPr>
            <p:nvPr/>
          </p:nvPicPr>
          <p:blipFill>
            <a:blip r:embed="rId11" cstate="email"/>
            <a:srcRect/>
            <a:stretch>
              <a:fillRect/>
            </a:stretch>
          </p:blipFill>
          <p:spPr>
            <a:xfrm>
              <a:off x="9334570" y="1288961"/>
              <a:ext cx="1828800" cy="2414443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CF12A5C-F479-4DF1-B0FB-9B0BB68B9EB8}"/>
              </a:ext>
            </a:extLst>
          </p:cNvPr>
          <p:cNvGrpSpPr/>
          <p:nvPr/>
        </p:nvGrpSpPr>
        <p:grpSpPr>
          <a:xfrm>
            <a:off x="398540" y="4508045"/>
            <a:ext cx="2227221" cy="1435555"/>
            <a:chOff x="819175" y="4569256"/>
            <a:chExt cx="2227221" cy="1435555"/>
          </a:xfrm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A7CC20A-B76F-4B50-A9F9-61DADDC1EBFC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103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05E871-FC80-4CA6-986D-2CCC072BEFC6}"/>
                </a:ext>
              </a:extLst>
            </p:cNvPr>
            <p:cNvSpPr txBox="1"/>
            <p:nvPr/>
          </p:nvSpPr>
          <p:spPr>
            <a:xfrm>
              <a:off x="1130610" y="4569256"/>
              <a:ext cx="16043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Year 20XX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32A4592C-78AB-4E9E-8EC9-8AF1294B8AFE}"/>
                </a:ext>
              </a:extLst>
            </p:cNvPr>
            <p:cNvSpPr txBox="1"/>
            <p:nvPr/>
          </p:nvSpPr>
          <p:spPr>
            <a:xfrm>
              <a:off x="819175" y="5173814"/>
              <a:ext cx="2227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3AC9F5C-C8C9-4AF5-B25A-66E84ED9A903}"/>
              </a:ext>
            </a:extLst>
          </p:cNvPr>
          <p:cNvGrpSpPr/>
          <p:nvPr/>
        </p:nvGrpSpPr>
        <p:grpSpPr>
          <a:xfrm>
            <a:off x="2680901" y="4508045"/>
            <a:ext cx="2227221" cy="1435555"/>
            <a:chOff x="819175" y="4569256"/>
            <a:chExt cx="2227221" cy="1435555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69F8157-47BA-4A57-8179-678B07F26757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103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DB338AA-78D1-4908-B900-AB6678F5D30D}"/>
                </a:ext>
              </a:extLst>
            </p:cNvPr>
            <p:cNvSpPr txBox="1"/>
            <p:nvPr/>
          </p:nvSpPr>
          <p:spPr>
            <a:xfrm>
              <a:off x="1130610" y="4569256"/>
              <a:ext cx="16043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Year 20XX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31A7744-A7FA-4824-9955-A8D76C93C452}"/>
                </a:ext>
              </a:extLst>
            </p:cNvPr>
            <p:cNvSpPr txBox="1"/>
            <p:nvPr/>
          </p:nvSpPr>
          <p:spPr>
            <a:xfrm>
              <a:off x="819175" y="5173814"/>
              <a:ext cx="2227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1FA7DAAB-7FEF-4594-95F5-D0C91F055EA2}"/>
              </a:ext>
            </a:extLst>
          </p:cNvPr>
          <p:cNvGrpSpPr/>
          <p:nvPr/>
        </p:nvGrpSpPr>
        <p:grpSpPr>
          <a:xfrm>
            <a:off x="4963262" y="4508045"/>
            <a:ext cx="2227221" cy="1435555"/>
            <a:chOff x="819175" y="4569256"/>
            <a:chExt cx="2227221" cy="1435555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F1E99AF-363F-4E32-9AAE-077E18386647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103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ED3E3F4-BE94-4F7B-A719-38DEEA2F6457}"/>
                </a:ext>
              </a:extLst>
            </p:cNvPr>
            <p:cNvSpPr txBox="1"/>
            <p:nvPr/>
          </p:nvSpPr>
          <p:spPr>
            <a:xfrm>
              <a:off x="1130610" y="4569256"/>
              <a:ext cx="16043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Year 20XX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433D125-3230-49CC-B490-E628E91ADA64}"/>
                </a:ext>
              </a:extLst>
            </p:cNvPr>
            <p:cNvSpPr txBox="1"/>
            <p:nvPr/>
          </p:nvSpPr>
          <p:spPr>
            <a:xfrm>
              <a:off x="819175" y="5173814"/>
              <a:ext cx="2227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427DE147-21A3-4CE0-AF6A-27C383FEE2AF}"/>
              </a:ext>
            </a:extLst>
          </p:cNvPr>
          <p:cNvGrpSpPr/>
          <p:nvPr/>
        </p:nvGrpSpPr>
        <p:grpSpPr>
          <a:xfrm>
            <a:off x="7245623" y="4508045"/>
            <a:ext cx="2227221" cy="1435555"/>
            <a:chOff x="819175" y="4569256"/>
            <a:chExt cx="2227221" cy="1435555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7DD38C55-840B-4065-BEB3-15BACD875610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103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F456431B-2829-4218-A14E-B94DC9E4ACD1}"/>
                </a:ext>
              </a:extLst>
            </p:cNvPr>
            <p:cNvSpPr txBox="1"/>
            <p:nvPr/>
          </p:nvSpPr>
          <p:spPr>
            <a:xfrm>
              <a:off x="1130610" y="4569256"/>
              <a:ext cx="16043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Year 20XX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14867A2-898E-4F1A-815F-0F1815B05CB1}"/>
                </a:ext>
              </a:extLst>
            </p:cNvPr>
            <p:cNvSpPr txBox="1"/>
            <p:nvPr/>
          </p:nvSpPr>
          <p:spPr>
            <a:xfrm>
              <a:off x="819175" y="5173814"/>
              <a:ext cx="2227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174005D-9036-4B17-9AF0-8140231309D0}"/>
              </a:ext>
            </a:extLst>
          </p:cNvPr>
          <p:cNvGrpSpPr/>
          <p:nvPr/>
        </p:nvGrpSpPr>
        <p:grpSpPr>
          <a:xfrm>
            <a:off x="9527984" y="4508045"/>
            <a:ext cx="2227221" cy="1435555"/>
            <a:chOff x="819175" y="4569256"/>
            <a:chExt cx="2227221" cy="1435555"/>
          </a:xfrm>
        </p:grpSpPr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32A3344-702C-486A-A3FA-2295B35442D5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10312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059F9375-3960-4EC5-B3BC-7B5D73C5E5B0}"/>
                </a:ext>
              </a:extLst>
            </p:cNvPr>
            <p:cNvSpPr txBox="1"/>
            <p:nvPr/>
          </p:nvSpPr>
          <p:spPr>
            <a:xfrm>
              <a:off x="1130610" y="4569256"/>
              <a:ext cx="16043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Year 20XX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59BF913-968F-4ABC-9293-4B6B641E6F29}"/>
                </a:ext>
              </a:extLst>
            </p:cNvPr>
            <p:cNvSpPr txBox="1"/>
            <p:nvPr/>
          </p:nvSpPr>
          <p:spPr>
            <a:xfrm>
              <a:off x="819175" y="5173814"/>
              <a:ext cx="2227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sample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23719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/>
        </p:nvSpPr>
        <p:spPr bwMode="auto">
          <a:xfrm flipH="1">
            <a:off x="1959751" y="5593106"/>
            <a:ext cx="1219200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  <a:scene3d>
              <a:camera prst="orthographicFront"/>
              <a:lightRig rig="threePt" dir="t"/>
            </a:scene3d>
            <a:sp3d extrusionH="57150">
              <a:bevelT w="38100" h="38100" prst="relaxedInset"/>
            </a:sp3d>
          </a:bodyPr>
          <a:lstStyle/>
          <a:p>
            <a:r>
              <a:rPr lang="en-US" sz="4400" dirty="0">
                <a:solidFill>
                  <a:srgbClr val="C00000"/>
                </a:solidFill>
                <a:latin typeface="Franklin Gothic Medium Cond" pitchFamily="34" charset="0"/>
              </a:rPr>
              <a:t>You</a:t>
            </a:r>
            <a:endParaRPr lang="en-US" sz="4800" dirty="0">
              <a:solidFill>
                <a:srgbClr val="C00000"/>
              </a:solidFill>
              <a:latin typeface="Franklin Gothic Medium Cond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7739744" y="-304800"/>
            <a:ext cx="2547257" cy="2286000"/>
          </a:xfrm>
          <a:prstGeom prst="ellipse">
            <a:avLst/>
          </a:prstGeom>
          <a:solidFill>
            <a:srgbClr val="CCFF99"/>
          </a:solidFill>
          <a:ln w="76200">
            <a:noFill/>
          </a:ln>
          <a:effectLst>
            <a:glow rad="139700">
              <a:schemeClr val="bg1">
                <a:lumMod val="65000"/>
                <a:alpha val="40000"/>
              </a:schemeClr>
            </a:glow>
            <a:outerShdw blurRad="266700" dist="342900" dir="5400000" rotWithShape="0">
              <a:prstClr val="black">
                <a:alpha val="15000"/>
              </a:prstClr>
            </a:outerShdw>
          </a:effectLst>
          <a:scene3d>
            <a:camera prst="perspectiveRelaxed" fov="1800000">
              <a:rot lat="17373601" lon="0" rev="0"/>
            </a:camera>
            <a:lightRig rig="balanced" dir="t"/>
          </a:scene3d>
          <a:sp3d extrusionH="317500" prstMaterial="clear">
            <a:bevelT prst="convex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73144" y="-28039"/>
            <a:ext cx="1478289" cy="1323439"/>
          </a:xfrm>
          <a:prstGeom prst="rect">
            <a:avLst/>
          </a:prstGeom>
          <a:noFill/>
          <a:effectLst>
            <a:reflection blurRad="6350" stA="50000" endA="300" endPos="38500" dist="50800" dir="5400000" sy="-100000" algn="bl" rotWithShape="0"/>
          </a:effectLst>
          <a:scene3d>
            <a:camera prst="isometricOffAxis2Left"/>
            <a:lightRig rig="soft" dir="t"/>
          </a:scene3d>
        </p:spPr>
        <p:txBody>
          <a:bodyPr wrap="none" rtlCol="0">
            <a:spAutoFit/>
            <a:sp3d extrusionH="82550">
              <a:extrusionClr>
                <a:schemeClr val="bg1"/>
              </a:extrusionClr>
            </a:sp3d>
          </a:bodyPr>
          <a:lstStyle/>
          <a:p>
            <a:pPr algn="ctr"/>
            <a:r>
              <a:rPr lang="en-US" sz="8000" dirty="0">
                <a:solidFill>
                  <a:prstClr val="white">
                    <a:lumMod val="50000"/>
                  </a:prstClr>
                </a:solidFill>
                <a:effectLst>
                  <a:reflection blurRad="6350" stA="55000" endA="300" endPos="45500" dir="5400000" sy="-100000" algn="bl" rotWithShape="0"/>
                </a:effectLst>
                <a:latin typeface="Gill Sans MT Condensed" pitchFamily="34" charset="0"/>
              </a:rPr>
              <a:t>Goal</a:t>
            </a:r>
          </a:p>
        </p:txBody>
      </p:sp>
      <p:grpSp>
        <p:nvGrpSpPr>
          <p:cNvPr id="2" name="Group 62"/>
          <p:cNvGrpSpPr/>
          <p:nvPr/>
        </p:nvGrpSpPr>
        <p:grpSpPr>
          <a:xfrm>
            <a:off x="2800510" y="5050976"/>
            <a:ext cx="2534465" cy="1993651"/>
            <a:chOff x="609600" y="5321549"/>
            <a:chExt cx="2534465" cy="1993651"/>
          </a:xfrm>
        </p:grpSpPr>
        <p:pic>
          <p:nvPicPr>
            <p:cNvPr id="5" name="Picture 4" descr="Right foo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" y="5321549"/>
              <a:ext cx="1536508" cy="1993651"/>
            </a:xfrm>
            <a:prstGeom prst="rect">
              <a:avLst/>
            </a:prstGeom>
          </p:spPr>
        </p:pic>
        <p:grpSp>
          <p:nvGrpSpPr>
            <p:cNvPr id="3" name="Group 35"/>
            <p:cNvGrpSpPr/>
            <p:nvPr/>
          </p:nvGrpSpPr>
          <p:grpSpPr>
            <a:xfrm>
              <a:off x="1828800" y="5953780"/>
              <a:ext cx="1315265" cy="461665"/>
              <a:chOff x="1828800" y="5801380"/>
              <a:chExt cx="1315265" cy="461665"/>
            </a:xfrm>
          </p:grpSpPr>
          <p:sp>
            <p:nvSpPr>
              <p:cNvPr id="32" name="TextBox 31"/>
              <p:cNvSpPr txBox="1"/>
              <p:nvPr/>
            </p:nvSpPr>
            <p:spPr>
              <a:xfrm>
                <a:off x="2178864" y="5801380"/>
                <a:ext cx="965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Step 1</a:t>
                </a:r>
              </a:p>
            </p:txBody>
          </p:sp>
          <p:grpSp>
            <p:nvGrpSpPr>
              <p:cNvPr id="9" name="Group 34"/>
              <p:cNvGrpSpPr/>
              <p:nvPr/>
            </p:nvGrpSpPr>
            <p:grpSpPr>
              <a:xfrm>
                <a:off x="1828800" y="5867400"/>
                <a:ext cx="304800" cy="304800"/>
                <a:chOff x="8001000" y="4419600"/>
                <a:chExt cx="304800" cy="304800"/>
              </a:xfrm>
            </p:grpSpPr>
            <p:sp>
              <p:nvSpPr>
                <p:cNvPr id="33" name="Oval 32"/>
                <p:cNvSpPr/>
                <p:nvPr/>
              </p:nvSpPr>
              <p:spPr>
                <a:xfrm>
                  <a:off x="8001000" y="4419600"/>
                  <a:ext cx="304800" cy="304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Calibri" pitchFamily="34" charset="0"/>
                  </a:endParaRPr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8077200" y="4495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Calibri" pitchFamily="34" charset="0"/>
                  </a:endParaRPr>
                </a:p>
              </p:txBody>
            </p:sp>
          </p:grpSp>
        </p:grpSp>
      </p:grpSp>
      <p:grpSp>
        <p:nvGrpSpPr>
          <p:cNvPr id="13" name="Group 64"/>
          <p:cNvGrpSpPr/>
          <p:nvPr/>
        </p:nvGrpSpPr>
        <p:grpSpPr>
          <a:xfrm>
            <a:off x="4880751" y="3448801"/>
            <a:ext cx="2382065" cy="1993651"/>
            <a:chOff x="3048000" y="3733800"/>
            <a:chExt cx="2382065" cy="1993651"/>
          </a:xfrm>
        </p:grpSpPr>
        <p:pic>
          <p:nvPicPr>
            <p:cNvPr id="6" name="Picture 5" descr="Right foo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48000" y="3733800"/>
              <a:ext cx="1536508" cy="1993651"/>
            </a:xfrm>
            <a:prstGeom prst="rect">
              <a:avLst/>
            </a:prstGeom>
          </p:spPr>
        </p:pic>
        <p:grpSp>
          <p:nvGrpSpPr>
            <p:cNvPr id="14" name="Group 36"/>
            <p:cNvGrpSpPr/>
            <p:nvPr/>
          </p:nvGrpSpPr>
          <p:grpSpPr>
            <a:xfrm>
              <a:off x="4114800" y="4429780"/>
              <a:ext cx="1315265" cy="461665"/>
              <a:chOff x="1828800" y="5801380"/>
              <a:chExt cx="1315265" cy="461665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2178864" y="5801380"/>
                <a:ext cx="965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Step 3</a:t>
                </a:r>
              </a:p>
            </p:txBody>
          </p:sp>
          <p:grpSp>
            <p:nvGrpSpPr>
              <p:cNvPr id="15" name="Group 38"/>
              <p:cNvGrpSpPr/>
              <p:nvPr/>
            </p:nvGrpSpPr>
            <p:grpSpPr>
              <a:xfrm>
                <a:off x="1828800" y="5867400"/>
                <a:ext cx="304800" cy="304800"/>
                <a:chOff x="8001000" y="4419600"/>
                <a:chExt cx="304800" cy="304800"/>
              </a:xfrm>
            </p:grpSpPr>
            <p:sp>
              <p:nvSpPr>
                <p:cNvPr id="40" name="Oval 39"/>
                <p:cNvSpPr/>
                <p:nvPr/>
              </p:nvSpPr>
              <p:spPr>
                <a:xfrm>
                  <a:off x="8001000" y="4419600"/>
                  <a:ext cx="304800" cy="304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Calibri" pitchFamily="34" charset="0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8077200" y="4495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Calibri" pitchFamily="34" charset="0"/>
                  </a:endParaRPr>
                </a:p>
              </p:txBody>
            </p:sp>
          </p:grpSp>
        </p:grpSp>
      </p:grpSp>
      <p:grpSp>
        <p:nvGrpSpPr>
          <p:cNvPr id="16" name="Group 66"/>
          <p:cNvGrpSpPr/>
          <p:nvPr/>
        </p:nvGrpSpPr>
        <p:grpSpPr>
          <a:xfrm>
            <a:off x="7166751" y="1696201"/>
            <a:ext cx="2382065" cy="1993651"/>
            <a:chOff x="5334000" y="1981200"/>
            <a:chExt cx="2382065" cy="1993651"/>
          </a:xfrm>
        </p:grpSpPr>
        <p:pic>
          <p:nvPicPr>
            <p:cNvPr id="7" name="Picture 6" descr="Right foot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4000" y="1981200"/>
              <a:ext cx="1536508" cy="1993651"/>
            </a:xfrm>
            <a:prstGeom prst="rect">
              <a:avLst/>
            </a:prstGeom>
          </p:spPr>
        </p:pic>
        <p:grpSp>
          <p:nvGrpSpPr>
            <p:cNvPr id="17" name="Group 41"/>
            <p:cNvGrpSpPr/>
            <p:nvPr/>
          </p:nvGrpSpPr>
          <p:grpSpPr>
            <a:xfrm>
              <a:off x="6400800" y="2667000"/>
              <a:ext cx="1315265" cy="461665"/>
              <a:chOff x="1828800" y="5801380"/>
              <a:chExt cx="1315265" cy="461665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2178864" y="5801380"/>
                <a:ext cx="965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Step 5</a:t>
                </a:r>
              </a:p>
            </p:txBody>
          </p:sp>
          <p:grpSp>
            <p:nvGrpSpPr>
              <p:cNvPr id="18" name="Group 43"/>
              <p:cNvGrpSpPr/>
              <p:nvPr/>
            </p:nvGrpSpPr>
            <p:grpSpPr>
              <a:xfrm>
                <a:off x="1828800" y="5867400"/>
                <a:ext cx="304800" cy="304800"/>
                <a:chOff x="8001000" y="4419600"/>
                <a:chExt cx="304800" cy="304800"/>
              </a:xfrm>
            </p:grpSpPr>
            <p:sp>
              <p:nvSpPr>
                <p:cNvPr id="45" name="Oval 44"/>
                <p:cNvSpPr/>
                <p:nvPr/>
              </p:nvSpPr>
              <p:spPr>
                <a:xfrm>
                  <a:off x="8001000" y="4419600"/>
                  <a:ext cx="304800" cy="304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Calibri" pitchFamily="34" charset="0"/>
                  </a:endParaRPr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8077200" y="4495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Calibri" pitchFamily="34" charset="0"/>
                  </a:endParaRPr>
                </a:p>
              </p:txBody>
            </p:sp>
          </p:grpSp>
        </p:grpSp>
      </p:grpSp>
      <p:grpSp>
        <p:nvGrpSpPr>
          <p:cNvPr id="19" name="Group 65"/>
          <p:cNvGrpSpPr/>
          <p:nvPr/>
        </p:nvGrpSpPr>
        <p:grpSpPr>
          <a:xfrm>
            <a:off x="4423551" y="1434939"/>
            <a:ext cx="2568623" cy="1739683"/>
            <a:chOff x="2590800" y="1719938"/>
            <a:chExt cx="2568623" cy="1739683"/>
          </a:xfrm>
        </p:grpSpPr>
        <p:pic>
          <p:nvPicPr>
            <p:cNvPr id="8" name="Picture 7" descr="Left foo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04674">
              <a:off x="3394344" y="1719938"/>
              <a:ext cx="1765079" cy="1739683"/>
            </a:xfrm>
            <a:prstGeom prst="rect">
              <a:avLst/>
            </a:prstGeom>
          </p:spPr>
        </p:pic>
        <p:grpSp>
          <p:nvGrpSpPr>
            <p:cNvPr id="20" name="Group 56"/>
            <p:cNvGrpSpPr/>
            <p:nvPr/>
          </p:nvGrpSpPr>
          <p:grpSpPr>
            <a:xfrm>
              <a:off x="2590800" y="2286000"/>
              <a:ext cx="1402536" cy="461665"/>
              <a:chOff x="2712264" y="2286000"/>
              <a:chExt cx="1402536" cy="461665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2712264" y="2286000"/>
                <a:ext cx="965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Step 4</a:t>
                </a:r>
              </a:p>
            </p:txBody>
          </p:sp>
          <p:grpSp>
            <p:nvGrpSpPr>
              <p:cNvPr id="21" name="Group 53"/>
              <p:cNvGrpSpPr/>
              <p:nvPr/>
            </p:nvGrpSpPr>
            <p:grpSpPr>
              <a:xfrm>
                <a:off x="3810000" y="2362200"/>
                <a:ext cx="304800" cy="304800"/>
                <a:chOff x="8001000" y="4419600"/>
                <a:chExt cx="304800" cy="304800"/>
              </a:xfrm>
            </p:grpSpPr>
            <p:sp>
              <p:nvSpPr>
                <p:cNvPr id="55" name="Oval 54"/>
                <p:cNvSpPr/>
                <p:nvPr/>
              </p:nvSpPr>
              <p:spPr>
                <a:xfrm>
                  <a:off x="8001000" y="4419600"/>
                  <a:ext cx="304800" cy="304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Calibri" pitchFamily="34" charset="0"/>
                  </a:endParaRPr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8077200" y="4495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Calibri" pitchFamily="34" charset="0"/>
                  </a:endParaRPr>
                </a:p>
              </p:txBody>
            </p:sp>
          </p:grpSp>
        </p:grpSp>
      </p:grpSp>
      <p:grpSp>
        <p:nvGrpSpPr>
          <p:cNvPr id="22" name="Group 63"/>
          <p:cNvGrpSpPr/>
          <p:nvPr/>
        </p:nvGrpSpPr>
        <p:grpSpPr>
          <a:xfrm>
            <a:off x="2213750" y="3037179"/>
            <a:ext cx="2568624" cy="1739683"/>
            <a:chOff x="381000" y="3322178"/>
            <a:chExt cx="2568624" cy="1739683"/>
          </a:xfrm>
        </p:grpSpPr>
        <p:pic>
          <p:nvPicPr>
            <p:cNvPr id="4" name="Picture 3" descr="Left foot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04674">
              <a:off x="1184545" y="3322178"/>
              <a:ext cx="1765079" cy="1739683"/>
            </a:xfrm>
            <a:prstGeom prst="rect">
              <a:avLst/>
            </a:prstGeom>
          </p:spPr>
        </p:pic>
        <p:grpSp>
          <p:nvGrpSpPr>
            <p:cNvPr id="23" name="Group 57"/>
            <p:cNvGrpSpPr/>
            <p:nvPr/>
          </p:nvGrpSpPr>
          <p:grpSpPr>
            <a:xfrm>
              <a:off x="381000" y="3886200"/>
              <a:ext cx="1402536" cy="461665"/>
              <a:chOff x="2712264" y="2286000"/>
              <a:chExt cx="1402536" cy="461665"/>
            </a:xfrm>
          </p:grpSpPr>
          <p:sp>
            <p:nvSpPr>
              <p:cNvPr id="59" name="TextBox 58"/>
              <p:cNvSpPr txBox="1"/>
              <p:nvPr/>
            </p:nvSpPr>
            <p:spPr>
              <a:xfrm>
                <a:off x="2712264" y="2286000"/>
                <a:ext cx="9652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Step 2</a:t>
                </a:r>
              </a:p>
            </p:txBody>
          </p:sp>
          <p:grpSp>
            <p:nvGrpSpPr>
              <p:cNvPr id="24" name="Group 59"/>
              <p:cNvGrpSpPr/>
              <p:nvPr/>
            </p:nvGrpSpPr>
            <p:grpSpPr>
              <a:xfrm>
                <a:off x="3810000" y="2362200"/>
                <a:ext cx="304800" cy="304800"/>
                <a:chOff x="8001000" y="4419600"/>
                <a:chExt cx="304800" cy="304800"/>
              </a:xfrm>
            </p:grpSpPr>
            <p:sp>
              <p:nvSpPr>
                <p:cNvPr id="61" name="Oval 60"/>
                <p:cNvSpPr/>
                <p:nvPr/>
              </p:nvSpPr>
              <p:spPr>
                <a:xfrm>
                  <a:off x="8001000" y="4419600"/>
                  <a:ext cx="304800" cy="304800"/>
                </a:xfrm>
                <a:prstGeom prst="ellipse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Calibri" pitchFamily="34" charset="0"/>
                  </a:endParaRPr>
                </a:p>
              </p:txBody>
            </p:sp>
            <p:sp>
              <p:nvSpPr>
                <p:cNvPr id="62" name="Oval 61"/>
                <p:cNvSpPr/>
                <p:nvPr/>
              </p:nvSpPr>
              <p:spPr>
                <a:xfrm>
                  <a:off x="8077200" y="4495800"/>
                  <a:ext cx="152400" cy="1524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latin typeface="Calibri" pitchFamily="34" charset="0"/>
                  </a:endParaRPr>
                </a:p>
              </p:txBody>
            </p:sp>
          </p:grpSp>
        </p:grpSp>
      </p:grpSp>
      <p:sp>
        <p:nvSpPr>
          <p:cNvPr id="44" name="Titl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5 Steps Roadmap</a:t>
            </a:r>
          </a:p>
        </p:txBody>
      </p:sp>
      <p:grpSp>
        <p:nvGrpSpPr>
          <p:cNvPr id="25" name="Group 56"/>
          <p:cNvGrpSpPr/>
          <p:nvPr/>
        </p:nvGrpSpPr>
        <p:grpSpPr>
          <a:xfrm>
            <a:off x="7696200" y="4263228"/>
            <a:ext cx="2590800" cy="1790798"/>
            <a:chOff x="6172200" y="4263228"/>
            <a:chExt cx="2590800" cy="1790798"/>
          </a:xfrm>
        </p:grpSpPr>
        <p:grpSp>
          <p:nvGrpSpPr>
            <p:cNvPr id="26" name="Group 29"/>
            <p:cNvGrpSpPr/>
            <p:nvPr/>
          </p:nvGrpSpPr>
          <p:grpSpPr>
            <a:xfrm>
              <a:off x="6172200" y="4263228"/>
              <a:ext cx="2590800" cy="1790798"/>
              <a:chOff x="5867400" y="1676400"/>
              <a:chExt cx="2590800" cy="1790798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 rot="5400000">
                <a:off x="4972795" y="2571799"/>
                <a:ext cx="1790004" cy="794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867400" y="1676400"/>
                <a:ext cx="2590800" cy="158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TextBox 50"/>
            <p:cNvSpPr txBox="1"/>
            <p:nvPr/>
          </p:nvSpPr>
          <p:spPr>
            <a:xfrm>
              <a:off x="6248400" y="4339428"/>
              <a:ext cx="2438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 to explain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456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rapezoid 11"/>
          <p:cNvSpPr/>
          <p:nvPr/>
        </p:nvSpPr>
        <p:spPr>
          <a:xfrm flipH="1" flipV="1">
            <a:off x="2590800" y="4727528"/>
            <a:ext cx="2819400" cy="352426"/>
          </a:xfrm>
          <a:prstGeom prst="trapezoid">
            <a:avLst>
              <a:gd name="adj" fmla="val 43919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Year Timeline</a:t>
            </a:r>
          </a:p>
        </p:txBody>
      </p:sp>
      <p:sp>
        <p:nvSpPr>
          <p:cNvPr id="8" name="Trapezoid 7"/>
          <p:cNvSpPr/>
          <p:nvPr/>
        </p:nvSpPr>
        <p:spPr>
          <a:xfrm flipV="1">
            <a:off x="6867525" y="3000374"/>
            <a:ext cx="2819400" cy="352426"/>
          </a:xfrm>
          <a:prstGeom prst="trapezoid">
            <a:avLst>
              <a:gd name="adj" fmla="val 43919"/>
            </a:avLst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695576" y="1905000"/>
            <a:ext cx="6829425" cy="3810000"/>
          </a:xfrm>
          <a:prstGeom prst="roundRect">
            <a:avLst>
              <a:gd name="adj" fmla="val 6208"/>
            </a:avLst>
          </a:prstGeom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entagon 4"/>
          <p:cNvSpPr/>
          <p:nvPr/>
        </p:nvSpPr>
        <p:spPr>
          <a:xfrm flipH="1">
            <a:off x="6629400" y="2362199"/>
            <a:ext cx="3048000" cy="638175"/>
          </a:xfrm>
          <a:prstGeom prst="homePlate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58001" y="2355560"/>
            <a:ext cx="1828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Last Year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84922" y="3857627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replace this placeholder text with your own text and more text.</a:t>
            </a:r>
          </a:p>
        </p:txBody>
      </p:sp>
      <p:sp>
        <p:nvSpPr>
          <p:cNvPr id="13" name="Pentagon 12"/>
          <p:cNvSpPr/>
          <p:nvPr/>
        </p:nvSpPr>
        <p:spPr>
          <a:xfrm>
            <a:off x="2590800" y="4088879"/>
            <a:ext cx="3048000" cy="638175"/>
          </a:xfrm>
          <a:prstGeom prst="homePlate">
            <a:avLst/>
          </a:prstGeom>
          <a:gradFill flip="none"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flipH="1">
            <a:off x="3505200" y="4115578"/>
            <a:ext cx="17001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This Year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19412" y="2092338"/>
            <a:ext cx="365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replace this placeholder text with your own text and more text.</a:t>
            </a:r>
          </a:p>
        </p:txBody>
      </p:sp>
    </p:spTree>
    <p:extLst>
      <p:ext uri="{BB962C8B-B14F-4D97-AF65-F5344CB8AC3E}">
        <p14:creationId xmlns:p14="http://schemas.microsoft.com/office/powerpoint/2010/main" val="1040134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5" grpId="0" animBg="1"/>
      <p:bldP spid="10" grpId="0"/>
      <p:bldP spid="11" grpId="0"/>
      <p:bldP spid="13" grpId="0" animBg="1"/>
      <p:bldP spid="14" grpId="0"/>
      <p:bldP spid="1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>
            <a:off x="1813560" y="3732268"/>
            <a:ext cx="8778240" cy="153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lowchart: Manual Input 4"/>
          <p:cNvSpPr/>
          <p:nvPr/>
        </p:nvSpPr>
        <p:spPr>
          <a:xfrm>
            <a:off x="3625644" y="2652252"/>
            <a:ext cx="1600200" cy="1020096"/>
          </a:xfrm>
          <a:prstGeom prst="flowChartManualInput">
            <a:avLst/>
          </a:prstGeom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6" name="Flowchart: Manual Input 5"/>
          <p:cNvSpPr/>
          <p:nvPr/>
        </p:nvSpPr>
        <p:spPr>
          <a:xfrm>
            <a:off x="5302044" y="2362200"/>
            <a:ext cx="1600200" cy="1310148"/>
          </a:xfrm>
          <a:prstGeom prst="flowChartManualInpu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7" name="Flowchart: Manual Input 6"/>
          <p:cNvSpPr/>
          <p:nvPr/>
        </p:nvSpPr>
        <p:spPr>
          <a:xfrm>
            <a:off x="6978444" y="1995948"/>
            <a:ext cx="1600200" cy="1676400"/>
          </a:xfrm>
          <a:prstGeom prst="flowChartManualInput">
            <a:avLst/>
          </a:prstGeom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8" name="Flowchart: Manual Input 7"/>
          <p:cNvSpPr/>
          <p:nvPr/>
        </p:nvSpPr>
        <p:spPr>
          <a:xfrm>
            <a:off x="8654844" y="1538748"/>
            <a:ext cx="1600200" cy="2133600"/>
          </a:xfrm>
          <a:prstGeom prst="flowChartManualInp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1" name="Flowchart: Manual Input 10"/>
          <p:cNvSpPr/>
          <p:nvPr/>
        </p:nvSpPr>
        <p:spPr>
          <a:xfrm>
            <a:off x="2025444" y="2880852"/>
            <a:ext cx="1524000" cy="791496"/>
          </a:xfrm>
          <a:prstGeom prst="flowChartManualInpu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625644" y="3842210"/>
            <a:ext cx="1600200" cy="2209800"/>
          </a:xfrm>
          <a:prstGeom prst="roundRect">
            <a:avLst>
              <a:gd name="adj" fmla="val 819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5302044" y="3842210"/>
            <a:ext cx="1600200" cy="2209800"/>
          </a:xfrm>
          <a:prstGeom prst="roundRect">
            <a:avLst>
              <a:gd name="adj" fmla="val 819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978444" y="3842210"/>
            <a:ext cx="1600200" cy="2209800"/>
          </a:xfrm>
          <a:prstGeom prst="roundRect">
            <a:avLst>
              <a:gd name="adj" fmla="val 819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8654844" y="3842210"/>
            <a:ext cx="1600200" cy="2209800"/>
          </a:xfrm>
          <a:prstGeom prst="roundRect">
            <a:avLst>
              <a:gd name="adj" fmla="val 819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949244" y="3842210"/>
            <a:ext cx="1600200" cy="2209800"/>
          </a:xfrm>
          <a:prstGeom prst="roundRect">
            <a:avLst>
              <a:gd name="adj" fmla="val 819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yours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Year Timeline - Growth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llipse 53"/>
          <p:cNvSpPr/>
          <p:nvPr/>
        </p:nvSpPr>
        <p:spPr bwMode="auto">
          <a:xfrm>
            <a:off x="2807970" y="4228364"/>
            <a:ext cx="6705600" cy="228600"/>
          </a:xfrm>
          <a:prstGeom prst="ellipse">
            <a:avLst/>
          </a:prstGeom>
          <a:gradFill flip="none" rotWithShape="1">
            <a:gsLst>
              <a:gs pos="24000">
                <a:schemeClr val="tx1"/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5 Year Timeline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952500" y="3607334"/>
            <a:ext cx="10287000" cy="7620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106011" y="3800592"/>
            <a:ext cx="384048" cy="381000"/>
          </a:xfrm>
          <a:prstGeom prst="ellips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57150">
            <a:solidFill>
              <a:schemeClr val="bg1"/>
            </a:solidFill>
          </a:ln>
          <a:effectLst>
            <a:outerShdw blurRad="88900" sx="105000" sy="105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4019216" y="3800592"/>
            <a:ext cx="384048" cy="381000"/>
          </a:xfrm>
          <a:prstGeom prst="ellips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57150">
            <a:solidFill>
              <a:schemeClr val="bg1"/>
            </a:solidFill>
          </a:ln>
          <a:effectLst>
            <a:outerShdw blurRad="88900" sx="105000" sy="105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932421" y="3800592"/>
            <a:ext cx="384048" cy="381000"/>
          </a:xfrm>
          <a:prstGeom prst="ellips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57150">
            <a:solidFill>
              <a:schemeClr val="bg1"/>
            </a:solidFill>
          </a:ln>
          <a:effectLst>
            <a:outerShdw blurRad="88900" sx="105000" sy="105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845626" y="3800592"/>
            <a:ext cx="384048" cy="381000"/>
          </a:xfrm>
          <a:prstGeom prst="ellips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57150">
            <a:solidFill>
              <a:schemeClr val="bg1"/>
            </a:solidFill>
          </a:ln>
          <a:effectLst>
            <a:outerShdw blurRad="88900" sx="105000" sy="105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9758830" y="3800592"/>
            <a:ext cx="384048" cy="381000"/>
          </a:xfrm>
          <a:prstGeom prst="ellipse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 w="57150">
            <a:solidFill>
              <a:schemeClr val="bg1"/>
            </a:solidFill>
          </a:ln>
          <a:effectLst>
            <a:outerShdw blurRad="88900" sx="105000" sy="105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039211" y="4089055"/>
            <a:ext cx="1840634" cy="2630416"/>
            <a:chOff x="685800" y="2932184"/>
            <a:chExt cx="1840634" cy="2630416"/>
          </a:xfrm>
        </p:grpSpPr>
        <p:sp>
          <p:nvSpPr>
            <p:cNvPr id="5" name="Isosceles Triangle 4"/>
            <p:cNvSpPr/>
            <p:nvPr/>
          </p:nvSpPr>
          <p:spPr>
            <a:xfrm rot="708315">
              <a:off x="953362" y="2932184"/>
              <a:ext cx="1573072" cy="1511919"/>
            </a:xfrm>
            <a:prstGeom prst="triangle">
              <a:avLst>
                <a:gd name="adj" fmla="val 50165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1016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85800" y="3886200"/>
              <a:ext cx="1676400" cy="1676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5257800" y="4064534"/>
            <a:ext cx="1676400" cy="2554216"/>
            <a:chOff x="685800" y="3008384"/>
            <a:chExt cx="1676400" cy="2554216"/>
          </a:xfrm>
        </p:grpSpPr>
        <p:sp>
          <p:nvSpPr>
            <p:cNvPr id="8" name="Isosceles Triangle 7"/>
            <p:cNvSpPr/>
            <p:nvPr/>
          </p:nvSpPr>
          <p:spPr>
            <a:xfrm>
              <a:off x="762000" y="3008384"/>
              <a:ext cx="1573072" cy="1511919"/>
            </a:xfrm>
            <a:prstGeom prst="triangle">
              <a:avLst>
                <a:gd name="adj" fmla="val 50165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1016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685800" y="3886200"/>
              <a:ext cx="1676400" cy="1676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 flipH="1">
            <a:off x="9365996" y="4106490"/>
            <a:ext cx="1840634" cy="2630416"/>
            <a:chOff x="685800" y="2932184"/>
            <a:chExt cx="1840634" cy="2630416"/>
          </a:xfrm>
        </p:grpSpPr>
        <p:sp>
          <p:nvSpPr>
            <p:cNvPr id="11" name="Isosceles Triangle 10"/>
            <p:cNvSpPr/>
            <p:nvPr/>
          </p:nvSpPr>
          <p:spPr>
            <a:xfrm rot="708315">
              <a:off x="953362" y="2932184"/>
              <a:ext cx="1573072" cy="1511919"/>
            </a:xfrm>
            <a:prstGeom prst="triangle">
              <a:avLst>
                <a:gd name="adj" fmla="val 50165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1016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85800" y="3886200"/>
              <a:ext cx="1676400" cy="1676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5"/>
          <p:cNvGrpSpPr/>
          <p:nvPr/>
        </p:nvGrpSpPr>
        <p:grpSpPr>
          <a:xfrm flipH="1" flipV="1">
            <a:off x="7454061" y="1277205"/>
            <a:ext cx="1840634" cy="2630416"/>
            <a:chOff x="685800" y="2932184"/>
            <a:chExt cx="1840634" cy="2630416"/>
          </a:xfrm>
        </p:grpSpPr>
        <p:sp>
          <p:nvSpPr>
            <p:cNvPr id="17" name="Isosceles Triangle 16"/>
            <p:cNvSpPr/>
            <p:nvPr/>
          </p:nvSpPr>
          <p:spPr>
            <a:xfrm rot="708315">
              <a:off x="953362" y="2932184"/>
              <a:ext cx="1573072" cy="1511919"/>
            </a:xfrm>
            <a:prstGeom prst="triangle">
              <a:avLst>
                <a:gd name="adj" fmla="val 50165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1016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685800" y="3886200"/>
              <a:ext cx="1676400" cy="1676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2"/>
          <p:cNvGrpSpPr/>
          <p:nvPr/>
        </p:nvGrpSpPr>
        <p:grpSpPr>
          <a:xfrm flipV="1">
            <a:off x="2995165" y="1266942"/>
            <a:ext cx="1840634" cy="2630416"/>
            <a:chOff x="685800" y="2932184"/>
            <a:chExt cx="1840634" cy="2630416"/>
          </a:xfrm>
        </p:grpSpPr>
        <p:sp>
          <p:nvSpPr>
            <p:cNvPr id="14" name="Isosceles Triangle 13"/>
            <p:cNvSpPr/>
            <p:nvPr/>
          </p:nvSpPr>
          <p:spPr>
            <a:xfrm rot="708315">
              <a:off x="953362" y="2932184"/>
              <a:ext cx="1573072" cy="1511919"/>
            </a:xfrm>
            <a:prstGeom prst="triangle">
              <a:avLst>
                <a:gd name="adj" fmla="val 50165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1016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85800" y="3886200"/>
              <a:ext cx="1676400" cy="167640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29"/>
          <p:cNvGrpSpPr/>
          <p:nvPr/>
        </p:nvGrpSpPr>
        <p:grpSpPr>
          <a:xfrm>
            <a:off x="1134461" y="5232056"/>
            <a:ext cx="1449998" cy="1288197"/>
            <a:chOff x="400050" y="5105400"/>
            <a:chExt cx="1449998" cy="1288197"/>
          </a:xfrm>
        </p:grpSpPr>
        <p:sp>
          <p:nvSpPr>
            <p:cNvPr id="28" name="TextBox 27"/>
            <p:cNvSpPr txBox="1"/>
            <p:nvPr/>
          </p:nvSpPr>
          <p:spPr>
            <a:xfrm>
              <a:off x="400050" y="55626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09600" y="51054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20XX</a:t>
              </a:r>
            </a:p>
          </p:txBody>
        </p:sp>
      </p:grpSp>
      <p:grpSp>
        <p:nvGrpSpPr>
          <p:cNvPr id="20" name="Group 30"/>
          <p:cNvGrpSpPr/>
          <p:nvPr/>
        </p:nvGrpSpPr>
        <p:grpSpPr>
          <a:xfrm>
            <a:off x="5371001" y="5207535"/>
            <a:ext cx="1449998" cy="1292334"/>
            <a:chOff x="437051" y="5105400"/>
            <a:chExt cx="1449998" cy="1292334"/>
          </a:xfrm>
        </p:grpSpPr>
        <p:sp>
          <p:nvSpPr>
            <p:cNvPr id="32" name="TextBox 31"/>
            <p:cNvSpPr txBox="1"/>
            <p:nvPr/>
          </p:nvSpPr>
          <p:spPr>
            <a:xfrm>
              <a:off x="437051" y="5566737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9600" y="51054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20XX</a:t>
              </a:r>
            </a:p>
          </p:txBody>
        </p:sp>
      </p:grpSp>
      <p:grpSp>
        <p:nvGrpSpPr>
          <p:cNvPr id="21" name="Group 33"/>
          <p:cNvGrpSpPr/>
          <p:nvPr/>
        </p:nvGrpSpPr>
        <p:grpSpPr>
          <a:xfrm>
            <a:off x="9648340" y="5260921"/>
            <a:ext cx="1449998" cy="1288197"/>
            <a:chOff x="400050" y="5105400"/>
            <a:chExt cx="1449998" cy="1288197"/>
          </a:xfrm>
        </p:grpSpPr>
        <p:sp>
          <p:nvSpPr>
            <p:cNvPr id="35" name="TextBox 34"/>
            <p:cNvSpPr txBox="1"/>
            <p:nvPr/>
          </p:nvSpPr>
          <p:spPr>
            <a:xfrm>
              <a:off x="400050" y="55626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9600" y="51054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20XX</a:t>
              </a:r>
            </a:p>
          </p:txBody>
        </p:sp>
      </p:grpSp>
      <p:grpSp>
        <p:nvGrpSpPr>
          <p:cNvPr id="30" name="Group 36"/>
          <p:cNvGrpSpPr/>
          <p:nvPr/>
        </p:nvGrpSpPr>
        <p:grpSpPr>
          <a:xfrm>
            <a:off x="3101845" y="1495543"/>
            <a:ext cx="1449998" cy="1288197"/>
            <a:chOff x="400050" y="5105400"/>
            <a:chExt cx="1449998" cy="1288197"/>
          </a:xfrm>
        </p:grpSpPr>
        <p:sp>
          <p:nvSpPr>
            <p:cNvPr id="38" name="TextBox 37"/>
            <p:cNvSpPr txBox="1"/>
            <p:nvPr/>
          </p:nvSpPr>
          <p:spPr>
            <a:xfrm>
              <a:off x="400050" y="55626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9600" y="51054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20XX</a:t>
              </a:r>
            </a:p>
          </p:txBody>
        </p:sp>
      </p:grpSp>
      <p:grpSp>
        <p:nvGrpSpPr>
          <p:cNvPr id="31" name="Group 39"/>
          <p:cNvGrpSpPr/>
          <p:nvPr/>
        </p:nvGrpSpPr>
        <p:grpSpPr>
          <a:xfrm>
            <a:off x="7728381" y="1471516"/>
            <a:ext cx="1449998" cy="1288197"/>
            <a:chOff x="400050" y="5105400"/>
            <a:chExt cx="1449998" cy="1288197"/>
          </a:xfrm>
        </p:grpSpPr>
        <p:sp>
          <p:nvSpPr>
            <p:cNvPr id="41" name="TextBox 40"/>
            <p:cNvSpPr txBox="1"/>
            <p:nvPr/>
          </p:nvSpPr>
          <p:spPr>
            <a:xfrm>
              <a:off x="400050" y="55626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09600" y="51054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20XX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0301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9E0F2-82F6-4D67-9F87-6B76757D8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Step Timeline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3F6ADD4-820B-4B6D-9A68-77FD898ADB79}"/>
              </a:ext>
            </a:extLst>
          </p:cNvPr>
          <p:cNvGrpSpPr/>
          <p:nvPr/>
        </p:nvGrpSpPr>
        <p:grpSpPr>
          <a:xfrm>
            <a:off x="0" y="822382"/>
            <a:ext cx="3492559" cy="3392702"/>
            <a:chOff x="4197320" y="1351649"/>
            <a:chExt cx="3492559" cy="339270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1260453-D7D3-4E01-B52D-7C8C03D45E58}"/>
                </a:ext>
              </a:extLst>
            </p:cNvPr>
            <p:cNvSpPr/>
            <p:nvPr/>
          </p:nvSpPr>
          <p:spPr>
            <a:xfrm rot="2500792">
              <a:off x="4197320" y="1351649"/>
              <a:ext cx="3492559" cy="3392702"/>
            </a:xfrm>
            <a:custGeom>
              <a:avLst/>
              <a:gdLst>
                <a:gd name="connsiteX0" fmla="*/ 0 w 3492559"/>
                <a:gd name="connsiteY0" fmla="*/ 2026822 h 3392702"/>
                <a:gd name="connsiteX1" fmla="*/ 2276466 w 3492559"/>
                <a:gd name="connsiteY1" fmla="*/ 0 h 3392702"/>
                <a:gd name="connsiteX2" fmla="*/ 3492559 w 3492559"/>
                <a:gd name="connsiteY2" fmla="*/ 1365879 h 3392702"/>
                <a:gd name="connsiteX3" fmla="*/ 2619419 w 3492559"/>
                <a:gd name="connsiteY3" fmla="*/ 2143269 h 3392702"/>
                <a:gd name="connsiteX4" fmla="*/ 2690616 w 3492559"/>
                <a:gd name="connsiteY4" fmla="*/ 2143269 h 3392702"/>
                <a:gd name="connsiteX5" fmla="*/ 2690616 w 3492559"/>
                <a:gd name="connsiteY5" fmla="*/ 2600469 h 3392702"/>
                <a:gd name="connsiteX6" fmla="*/ 2194704 w 3492559"/>
                <a:gd name="connsiteY6" fmla="*/ 2600469 h 3392702"/>
                <a:gd name="connsiteX7" fmla="*/ 2194704 w 3492559"/>
                <a:gd name="connsiteY7" fmla="*/ 2521409 h 3392702"/>
                <a:gd name="connsiteX8" fmla="*/ 1216094 w 3492559"/>
                <a:gd name="connsiteY8" fmla="*/ 3392702 h 33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2559" h="3392702">
                  <a:moveTo>
                    <a:pt x="0" y="2026822"/>
                  </a:moveTo>
                  <a:lnTo>
                    <a:pt x="2276466" y="0"/>
                  </a:lnTo>
                  <a:lnTo>
                    <a:pt x="3492559" y="1365879"/>
                  </a:lnTo>
                  <a:lnTo>
                    <a:pt x="2619419" y="2143269"/>
                  </a:lnTo>
                  <a:lnTo>
                    <a:pt x="2690616" y="2143269"/>
                  </a:lnTo>
                  <a:lnTo>
                    <a:pt x="2690616" y="2600469"/>
                  </a:lnTo>
                  <a:lnTo>
                    <a:pt x="2194704" y="2600469"/>
                  </a:lnTo>
                  <a:lnTo>
                    <a:pt x="2194704" y="2521409"/>
                  </a:lnTo>
                  <a:lnTo>
                    <a:pt x="1216094" y="339270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/>
            <a:lstStyle/>
            <a:p>
              <a:endParaRPr lang="en-US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C96F3C3-008E-4321-83E8-58BE857204A1}"/>
                </a:ext>
              </a:extLst>
            </p:cNvPr>
            <p:cNvSpPr/>
            <p:nvPr/>
          </p:nvSpPr>
          <p:spPr>
            <a:xfrm>
              <a:off x="4572000" y="2236304"/>
              <a:ext cx="2798672" cy="430695"/>
            </a:xfrm>
            <a:prstGeom prst="rect">
              <a:avLst/>
            </a:prstGeom>
            <a:gradFill>
              <a:gsLst>
                <a:gs pos="0">
                  <a:schemeClr val="bg1">
                    <a:alpha val="81000"/>
                  </a:schemeClr>
                </a:gs>
                <a:gs pos="50000">
                  <a:schemeClr val="bg1">
                    <a:lumMod val="85000"/>
                    <a:alpha val="35000"/>
                  </a:schemeClr>
                </a:gs>
                <a:gs pos="100000">
                  <a:schemeClr val="bg1">
                    <a:lumMod val="95000"/>
                    <a:alpha val="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A32801-5490-4420-A9B8-AB47D727C00D}"/>
                </a:ext>
              </a:extLst>
            </p:cNvPr>
            <p:cNvSpPr txBox="1"/>
            <p:nvPr/>
          </p:nvSpPr>
          <p:spPr>
            <a:xfrm>
              <a:off x="4495800" y="2957065"/>
              <a:ext cx="28748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AF5746B-E184-4684-88D4-0BDF888D5D60}"/>
                </a:ext>
              </a:extLst>
            </p:cNvPr>
            <p:cNvSpPr txBox="1"/>
            <p:nvPr/>
          </p:nvSpPr>
          <p:spPr>
            <a:xfrm>
              <a:off x="4509766" y="2368974"/>
              <a:ext cx="287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u="sng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Year or Event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E2C93A1-EAED-4211-8878-B3B3250ED4F7}"/>
              </a:ext>
            </a:extLst>
          </p:cNvPr>
          <p:cNvGrpSpPr/>
          <p:nvPr/>
        </p:nvGrpSpPr>
        <p:grpSpPr>
          <a:xfrm>
            <a:off x="1921519" y="3778027"/>
            <a:ext cx="3492559" cy="3392702"/>
            <a:chOff x="4197320" y="1351649"/>
            <a:chExt cx="3492559" cy="3392702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729445F-0F05-4D5E-AFA0-A75A71E77F1C}"/>
                </a:ext>
              </a:extLst>
            </p:cNvPr>
            <p:cNvSpPr/>
            <p:nvPr/>
          </p:nvSpPr>
          <p:spPr>
            <a:xfrm rot="19099208" flipV="1">
              <a:off x="4197320" y="1351649"/>
              <a:ext cx="3492559" cy="3392702"/>
            </a:xfrm>
            <a:custGeom>
              <a:avLst/>
              <a:gdLst>
                <a:gd name="connsiteX0" fmla="*/ 0 w 3492559"/>
                <a:gd name="connsiteY0" fmla="*/ 2026822 h 3392702"/>
                <a:gd name="connsiteX1" fmla="*/ 2276466 w 3492559"/>
                <a:gd name="connsiteY1" fmla="*/ 0 h 3392702"/>
                <a:gd name="connsiteX2" fmla="*/ 3492559 w 3492559"/>
                <a:gd name="connsiteY2" fmla="*/ 1365879 h 3392702"/>
                <a:gd name="connsiteX3" fmla="*/ 2619419 w 3492559"/>
                <a:gd name="connsiteY3" fmla="*/ 2143269 h 3392702"/>
                <a:gd name="connsiteX4" fmla="*/ 2690616 w 3492559"/>
                <a:gd name="connsiteY4" fmla="*/ 2143269 h 3392702"/>
                <a:gd name="connsiteX5" fmla="*/ 2690616 w 3492559"/>
                <a:gd name="connsiteY5" fmla="*/ 2600469 h 3392702"/>
                <a:gd name="connsiteX6" fmla="*/ 2194704 w 3492559"/>
                <a:gd name="connsiteY6" fmla="*/ 2600469 h 3392702"/>
                <a:gd name="connsiteX7" fmla="*/ 2194704 w 3492559"/>
                <a:gd name="connsiteY7" fmla="*/ 2521409 h 3392702"/>
                <a:gd name="connsiteX8" fmla="*/ 1216094 w 3492559"/>
                <a:gd name="connsiteY8" fmla="*/ 3392702 h 33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2559" h="3392702">
                  <a:moveTo>
                    <a:pt x="0" y="2026822"/>
                  </a:moveTo>
                  <a:lnTo>
                    <a:pt x="2276466" y="0"/>
                  </a:lnTo>
                  <a:lnTo>
                    <a:pt x="3492559" y="1365879"/>
                  </a:lnTo>
                  <a:lnTo>
                    <a:pt x="2619419" y="2143269"/>
                  </a:lnTo>
                  <a:lnTo>
                    <a:pt x="2690616" y="2143269"/>
                  </a:lnTo>
                  <a:lnTo>
                    <a:pt x="2690616" y="2600469"/>
                  </a:lnTo>
                  <a:lnTo>
                    <a:pt x="2194704" y="2600469"/>
                  </a:lnTo>
                  <a:lnTo>
                    <a:pt x="2194704" y="2521409"/>
                  </a:lnTo>
                  <a:lnTo>
                    <a:pt x="1216094" y="339270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/>
            <a:lstStyle/>
            <a:p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5E84F04-8C69-4A84-B4BB-B1A169C33823}"/>
                </a:ext>
              </a:extLst>
            </p:cNvPr>
            <p:cNvSpPr/>
            <p:nvPr/>
          </p:nvSpPr>
          <p:spPr>
            <a:xfrm flipV="1">
              <a:off x="4533900" y="3435711"/>
              <a:ext cx="2798672" cy="430695"/>
            </a:xfrm>
            <a:prstGeom prst="rect">
              <a:avLst/>
            </a:prstGeom>
            <a:gradFill>
              <a:gsLst>
                <a:gs pos="0">
                  <a:schemeClr val="bg1">
                    <a:alpha val="81000"/>
                  </a:schemeClr>
                </a:gs>
                <a:gs pos="50000">
                  <a:schemeClr val="bg1">
                    <a:lumMod val="85000"/>
                    <a:alpha val="35000"/>
                  </a:schemeClr>
                </a:gs>
                <a:gs pos="100000">
                  <a:schemeClr val="bg1">
                    <a:lumMod val="95000"/>
                    <a:alpha val="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DAAD20-D4C2-4243-A1E4-5C0CCE7528E5}"/>
                </a:ext>
              </a:extLst>
            </p:cNvPr>
            <p:cNvSpPr txBox="1"/>
            <p:nvPr/>
          </p:nvSpPr>
          <p:spPr>
            <a:xfrm>
              <a:off x="4495800" y="2957065"/>
              <a:ext cx="28748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77C69B-CA79-4D17-8D7D-95111B9ADDEE}"/>
                </a:ext>
              </a:extLst>
            </p:cNvPr>
            <p:cNvSpPr txBox="1"/>
            <p:nvPr/>
          </p:nvSpPr>
          <p:spPr>
            <a:xfrm>
              <a:off x="4509766" y="2368974"/>
              <a:ext cx="287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u="sng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Year or Event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75600CA-27BA-4150-9739-97AEB89B232A}"/>
              </a:ext>
            </a:extLst>
          </p:cNvPr>
          <p:cNvGrpSpPr/>
          <p:nvPr/>
        </p:nvGrpSpPr>
        <p:grpSpPr>
          <a:xfrm>
            <a:off x="3843038" y="822382"/>
            <a:ext cx="3492559" cy="3392702"/>
            <a:chOff x="4197320" y="1351649"/>
            <a:chExt cx="3492559" cy="3392702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453DA6A6-50D7-4FED-9D82-3AC64D0A7DDA}"/>
                </a:ext>
              </a:extLst>
            </p:cNvPr>
            <p:cNvSpPr/>
            <p:nvPr/>
          </p:nvSpPr>
          <p:spPr>
            <a:xfrm rot="2500792">
              <a:off x="4197320" y="1351649"/>
              <a:ext cx="3492559" cy="3392702"/>
            </a:xfrm>
            <a:custGeom>
              <a:avLst/>
              <a:gdLst>
                <a:gd name="connsiteX0" fmla="*/ 0 w 3492559"/>
                <a:gd name="connsiteY0" fmla="*/ 2026822 h 3392702"/>
                <a:gd name="connsiteX1" fmla="*/ 2276466 w 3492559"/>
                <a:gd name="connsiteY1" fmla="*/ 0 h 3392702"/>
                <a:gd name="connsiteX2" fmla="*/ 3492559 w 3492559"/>
                <a:gd name="connsiteY2" fmla="*/ 1365879 h 3392702"/>
                <a:gd name="connsiteX3" fmla="*/ 2619419 w 3492559"/>
                <a:gd name="connsiteY3" fmla="*/ 2143269 h 3392702"/>
                <a:gd name="connsiteX4" fmla="*/ 2690616 w 3492559"/>
                <a:gd name="connsiteY4" fmla="*/ 2143269 h 3392702"/>
                <a:gd name="connsiteX5" fmla="*/ 2690616 w 3492559"/>
                <a:gd name="connsiteY5" fmla="*/ 2600469 h 3392702"/>
                <a:gd name="connsiteX6" fmla="*/ 2194704 w 3492559"/>
                <a:gd name="connsiteY6" fmla="*/ 2600469 h 3392702"/>
                <a:gd name="connsiteX7" fmla="*/ 2194704 w 3492559"/>
                <a:gd name="connsiteY7" fmla="*/ 2521409 h 3392702"/>
                <a:gd name="connsiteX8" fmla="*/ 1216094 w 3492559"/>
                <a:gd name="connsiteY8" fmla="*/ 3392702 h 33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2559" h="3392702">
                  <a:moveTo>
                    <a:pt x="0" y="2026822"/>
                  </a:moveTo>
                  <a:lnTo>
                    <a:pt x="2276466" y="0"/>
                  </a:lnTo>
                  <a:lnTo>
                    <a:pt x="3492559" y="1365879"/>
                  </a:lnTo>
                  <a:lnTo>
                    <a:pt x="2619419" y="2143269"/>
                  </a:lnTo>
                  <a:lnTo>
                    <a:pt x="2690616" y="2143269"/>
                  </a:lnTo>
                  <a:lnTo>
                    <a:pt x="2690616" y="2600469"/>
                  </a:lnTo>
                  <a:lnTo>
                    <a:pt x="2194704" y="2600469"/>
                  </a:lnTo>
                  <a:lnTo>
                    <a:pt x="2194704" y="2521409"/>
                  </a:lnTo>
                  <a:lnTo>
                    <a:pt x="1216094" y="339270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/>
            <a:lstStyle/>
            <a:p>
              <a:endParaRPr lang="en-US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811A65-0C08-438A-BCA4-2A3D14EE043C}"/>
                </a:ext>
              </a:extLst>
            </p:cNvPr>
            <p:cNvSpPr/>
            <p:nvPr/>
          </p:nvSpPr>
          <p:spPr>
            <a:xfrm>
              <a:off x="4572000" y="2236304"/>
              <a:ext cx="2798672" cy="430695"/>
            </a:xfrm>
            <a:prstGeom prst="rect">
              <a:avLst/>
            </a:prstGeom>
            <a:gradFill>
              <a:gsLst>
                <a:gs pos="0">
                  <a:schemeClr val="bg1">
                    <a:alpha val="81000"/>
                  </a:schemeClr>
                </a:gs>
                <a:gs pos="50000">
                  <a:schemeClr val="bg1">
                    <a:lumMod val="85000"/>
                    <a:alpha val="35000"/>
                  </a:schemeClr>
                </a:gs>
                <a:gs pos="100000">
                  <a:schemeClr val="bg1">
                    <a:lumMod val="95000"/>
                    <a:alpha val="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A5CBBA8-AD84-46A5-B4D7-3CAF643AB785}"/>
                </a:ext>
              </a:extLst>
            </p:cNvPr>
            <p:cNvSpPr txBox="1"/>
            <p:nvPr/>
          </p:nvSpPr>
          <p:spPr>
            <a:xfrm>
              <a:off x="4495800" y="2957065"/>
              <a:ext cx="28748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F6F8211-BBE6-447F-A11E-B0515475FCBB}"/>
                </a:ext>
              </a:extLst>
            </p:cNvPr>
            <p:cNvSpPr txBox="1"/>
            <p:nvPr/>
          </p:nvSpPr>
          <p:spPr>
            <a:xfrm>
              <a:off x="4509766" y="2368974"/>
              <a:ext cx="287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u="sng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Year or Event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EB1D4AE-4CB9-4A1F-97D9-FDAA7DA1286A}"/>
              </a:ext>
            </a:extLst>
          </p:cNvPr>
          <p:cNvGrpSpPr/>
          <p:nvPr/>
        </p:nvGrpSpPr>
        <p:grpSpPr>
          <a:xfrm>
            <a:off x="5764557" y="3868962"/>
            <a:ext cx="3492559" cy="3392702"/>
            <a:chOff x="4197320" y="1351649"/>
            <a:chExt cx="3492559" cy="33927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CD1A0D-2A44-466C-B437-17C8FC8CAB13}"/>
                </a:ext>
              </a:extLst>
            </p:cNvPr>
            <p:cNvSpPr/>
            <p:nvPr/>
          </p:nvSpPr>
          <p:spPr>
            <a:xfrm rot="19099208" flipV="1">
              <a:off x="4197320" y="1351649"/>
              <a:ext cx="3492559" cy="3392702"/>
            </a:xfrm>
            <a:custGeom>
              <a:avLst/>
              <a:gdLst>
                <a:gd name="connsiteX0" fmla="*/ 0 w 3492559"/>
                <a:gd name="connsiteY0" fmla="*/ 2026822 h 3392702"/>
                <a:gd name="connsiteX1" fmla="*/ 2276466 w 3492559"/>
                <a:gd name="connsiteY1" fmla="*/ 0 h 3392702"/>
                <a:gd name="connsiteX2" fmla="*/ 3492559 w 3492559"/>
                <a:gd name="connsiteY2" fmla="*/ 1365879 h 3392702"/>
                <a:gd name="connsiteX3" fmla="*/ 2619419 w 3492559"/>
                <a:gd name="connsiteY3" fmla="*/ 2143269 h 3392702"/>
                <a:gd name="connsiteX4" fmla="*/ 2690616 w 3492559"/>
                <a:gd name="connsiteY4" fmla="*/ 2143269 h 3392702"/>
                <a:gd name="connsiteX5" fmla="*/ 2690616 w 3492559"/>
                <a:gd name="connsiteY5" fmla="*/ 2600469 h 3392702"/>
                <a:gd name="connsiteX6" fmla="*/ 2194704 w 3492559"/>
                <a:gd name="connsiteY6" fmla="*/ 2600469 h 3392702"/>
                <a:gd name="connsiteX7" fmla="*/ 2194704 w 3492559"/>
                <a:gd name="connsiteY7" fmla="*/ 2521409 h 3392702"/>
                <a:gd name="connsiteX8" fmla="*/ 1216094 w 3492559"/>
                <a:gd name="connsiteY8" fmla="*/ 3392702 h 33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2559" h="3392702">
                  <a:moveTo>
                    <a:pt x="0" y="2026822"/>
                  </a:moveTo>
                  <a:lnTo>
                    <a:pt x="2276466" y="0"/>
                  </a:lnTo>
                  <a:lnTo>
                    <a:pt x="3492559" y="1365879"/>
                  </a:lnTo>
                  <a:lnTo>
                    <a:pt x="2619419" y="2143269"/>
                  </a:lnTo>
                  <a:lnTo>
                    <a:pt x="2690616" y="2143269"/>
                  </a:lnTo>
                  <a:lnTo>
                    <a:pt x="2690616" y="2600469"/>
                  </a:lnTo>
                  <a:lnTo>
                    <a:pt x="2194704" y="2600469"/>
                  </a:lnTo>
                  <a:lnTo>
                    <a:pt x="2194704" y="2521409"/>
                  </a:lnTo>
                  <a:lnTo>
                    <a:pt x="1216094" y="3392702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/>
            <a:lstStyle/>
            <a:p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8174C1-4143-4EE2-A9E4-340EC25C5F68}"/>
                </a:ext>
              </a:extLst>
            </p:cNvPr>
            <p:cNvSpPr/>
            <p:nvPr/>
          </p:nvSpPr>
          <p:spPr>
            <a:xfrm flipV="1">
              <a:off x="4533900" y="3435711"/>
              <a:ext cx="2798672" cy="430695"/>
            </a:xfrm>
            <a:prstGeom prst="rect">
              <a:avLst/>
            </a:prstGeom>
            <a:gradFill>
              <a:gsLst>
                <a:gs pos="0">
                  <a:schemeClr val="bg1">
                    <a:alpha val="81000"/>
                  </a:schemeClr>
                </a:gs>
                <a:gs pos="50000">
                  <a:schemeClr val="bg1">
                    <a:lumMod val="85000"/>
                    <a:alpha val="35000"/>
                  </a:schemeClr>
                </a:gs>
                <a:gs pos="100000">
                  <a:schemeClr val="bg1">
                    <a:lumMod val="95000"/>
                    <a:alpha val="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467AF0B-FBBC-402A-98EA-370BDA1B8577}"/>
                </a:ext>
              </a:extLst>
            </p:cNvPr>
            <p:cNvSpPr txBox="1"/>
            <p:nvPr/>
          </p:nvSpPr>
          <p:spPr>
            <a:xfrm>
              <a:off x="4495800" y="2957065"/>
              <a:ext cx="28748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AEE1616-1EAB-4D46-8E23-6CADD9289C16}"/>
                </a:ext>
              </a:extLst>
            </p:cNvPr>
            <p:cNvSpPr txBox="1"/>
            <p:nvPr/>
          </p:nvSpPr>
          <p:spPr>
            <a:xfrm>
              <a:off x="4509766" y="2368974"/>
              <a:ext cx="287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u="sng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Year or Event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5008007-4BFD-4909-B41D-7EB2157D69ED}"/>
              </a:ext>
            </a:extLst>
          </p:cNvPr>
          <p:cNvGrpSpPr/>
          <p:nvPr/>
        </p:nvGrpSpPr>
        <p:grpSpPr>
          <a:xfrm>
            <a:off x="7686078" y="829979"/>
            <a:ext cx="3492559" cy="3392702"/>
            <a:chOff x="4197320" y="1351649"/>
            <a:chExt cx="3492559" cy="3392702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DC63EFF-4416-4CE3-AA0F-AD73FB5805D5}"/>
                </a:ext>
              </a:extLst>
            </p:cNvPr>
            <p:cNvSpPr/>
            <p:nvPr/>
          </p:nvSpPr>
          <p:spPr>
            <a:xfrm rot="2500792">
              <a:off x="4197320" y="1351649"/>
              <a:ext cx="3492559" cy="3392702"/>
            </a:xfrm>
            <a:custGeom>
              <a:avLst/>
              <a:gdLst>
                <a:gd name="connsiteX0" fmla="*/ 0 w 3492559"/>
                <a:gd name="connsiteY0" fmla="*/ 2026822 h 3392702"/>
                <a:gd name="connsiteX1" fmla="*/ 2276466 w 3492559"/>
                <a:gd name="connsiteY1" fmla="*/ 0 h 3392702"/>
                <a:gd name="connsiteX2" fmla="*/ 3492559 w 3492559"/>
                <a:gd name="connsiteY2" fmla="*/ 1365879 h 3392702"/>
                <a:gd name="connsiteX3" fmla="*/ 2619419 w 3492559"/>
                <a:gd name="connsiteY3" fmla="*/ 2143269 h 3392702"/>
                <a:gd name="connsiteX4" fmla="*/ 2690616 w 3492559"/>
                <a:gd name="connsiteY4" fmla="*/ 2143269 h 3392702"/>
                <a:gd name="connsiteX5" fmla="*/ 2690616 w 3492559"/>
                <a:gd name="connsiteY5" fmla="*/ 2600469 h 3392702"/>
                <a:gd name="connsiteX6" fmla="*/ 2194704 w 3492559"/>
                <a:gd name="connsiteY6" fmla="*/ 2600469 h 3392702"/>
                <a:gd name="connsiteX7" fmla="*/ 2194704 w 3492559"/>
                <a:gd name="connsiteY7" fmla="*/ 2521409 h 3392702"/>
                <a:gd name="connsiteX8" fmla="*/ 1216094 w 3492559"/>
                <a:gd name="connsiteY8" fmla="*/ 3392702 h 339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2559" h="3392702">
                  <a:moveTo>
                    <a:pt x="0" y="2026822"/>
                  </a:moveTo>
                  <a:lnTo>
                    <a:pt x="2276466" y="0"/>
                  </a:lnTo>
                  <a:lnTo>
                    <a:pt x="3492559" y="1365879"/>
                  </a:lnTo>
                  <a:lnTo>
                    <a:pt x="2619419" y="2143269"/>
                  </a:lnTo>
                  <a:lnTo>
                    <a:pt x="2690616" y="2143269"/>
                  </a:lnTo>
                  <a:lnTo>
                    <a:pt x="2690616" y="2600469"/>
                  </a:lnTo>
                  <a:lnTo>
                    <a:pt x="2194704" y="2600469"/>
                  </a:lnTo>
                  <a:lnTo>
                    <a:pt x="2194704" y="2521409"/>
                  </a:lnTo>
                  <a:lnTo>
                    <a:pt x="1216094" y="33927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">
              <a:solidFill>
                <a:srgbClr val="00000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/>
            <a:lstStyle/>
            <a:p>
              <a:endParaRPr lang="en-US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CB9A00B-7B18-4064-9B33-B28C7D568524}"/>
                </a:ext>
              </a:extLst>
            </p:cNvPr>
            <p:cNvSpPr/>
            <p:nvPr/>
          </p:nvSpPr>
          <p:spPr>
            <a:xfrm>
              <a:off x="4572000" y="2236304"/>
              <a:ext cx="2798672" cy="430695"/>
            </a:xfrm>
            <a:prstGeom prst="rect">
              <a:avLst/>
            </a:prstGeom>
            <a:gradFill>
              <a:gsLst>
                <a:gs pos="0">
                  <a:schemeClr val="bg1">
                    <a:alpha val="81000"/>
                  </a:schemeClr>
                </a:gs>
                <a:gs pos="50000">
                  <a:schemeClr val="bg1">
                    <a:lumMod val="85000"/>
                    <a:alpha val="35000"/>
                  </a:schemeClr>
                </a:gs>
                <a:gs pos="100000">
                  <a:schemeClr val="bg1">
                    <a:lumMod val="95000"/>
                    <a:alpha val="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C50B118-44DD-4ABC-9362-1C2D4E6E6404}"/>
                </a:ext>
              </a:extLst>
            </p:cNvPr>
            <p:cNvSpPr txBox="1"/>
            <p:nvPr/>
          </p:nvSpPr>
          <p:spPr>
            <a:xfrm>
              <a:off x="4495800" y="2957065"/>
              <a:ext cx="28748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CFD74DC-0C46-4D54-BBAA-3AC80F7AE833}"/>
                </a:ext>
              </a:extLst>
            </p:cNvPr>
            <p:cNvSpPr txBox="1"/>
            <p:nvPr/>
          </p:nvSpPr>
          <p:spPr>
            <a:xfrm>
              <a:off x="4509766" y="2368974"/>
              <a:ext cx="28748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u="sng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Year or Event</a:t>
              </a:r>
            </a:p>
          </p:txBody>
        </p:sp>
      </p:grp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4CC343F-F988-4B2C-B631-05DA50585904}"/>
              </a:ext>
            </a:extLst>
          </p:cNvPr>
          <p:cNvCxnSpPr/>
          <p:nvPr/>
        </p:nvCxnSpPr>
        <p:spPr>
          <a:xfrm>
            <a:off x="0" y="3962404"/>
            <a:ext cx="12192000" cy="76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F984140-8A19-4516-8D8E-ED52D4C123C5}"/>
              </a:ext>
            </a:extLst>
          </p:cNvPr>
          <p:cNvSpPr/>
          <p:nvPr/>
        </p:nvSpPr>
        <p:spPr>
          <a:xfrm rot="2868055">
            <a:off x="1562431" y="3702395"/>
            <a:ext cx="491731" cy="520016"/>
          </a:xfrm>
          <a:custGeom>
            <a:avLst/>
            <a:gdLst>
              <a:gd name="connsiteX0" fmla="*/ 0 w 646658"/>
              <a:gd name="connsiteY0" fmla="*/ 0 h 683854"/>
              <a:gd name="connsiteX1" fmla="*/ 646658 w 646658"/>
              <a:gd name="connsiteY1" fmla="*/ 0 h 683854"/>
              <a:gd name="connsiteX2" fmla="*/ 448803 w 646658"/>
              <a:gd name="connsiteY2" fmla="*/ 218211 h 683854"/>
              <a:gd name="connsiteX3" fmla="*/ 218211 w 646658"/>
              <a:gd name="connsiteY3" fmla="*/ 218211 h 683854"/>
              <a:gd name="connsiteX4" fmla="*/ 218211 w 646658"/>
              <a:gd name="connsiteY4" fmla="*/ 465643 h 683854"/>
              <a:gd name="connsiteX5" fmla="*/ 224452 w 646658"/>
              <a:gd name="connsiteY5" fmla="*/ 465643 h 683854"/>
              <a:gd name="connsiteX6" fmla="*/ 26597 w 646658"/>
              <a:gd name="connsiteY6" fmla="*/ 683854 h 683854"/>
              <a:gd name="connsiteX7" fmla="*/ 0 w 646658"/>
              <a:gd name="connsiteY7" fmla="*/ 683854 h 6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658" h="683854">
                <a:moveTo>
                  <a:pt x="0" y="0"/>
                </a:moveTo>
                <a:lnTo>
                  <a:pt x="646658" y="0"/>
                </a:lnTo>
                <a:lnTo>
                  <a:pt x="448803" y="218211"/>
                </a:lnTo>
                <a:lnTo>
                  <a:pt x="218211" y="218211"/>
                </a:lnTo>
                <a:lnTo>
                  <a:pt x="218211" y="465643"/>
                </a:lnTo>
                <a:lnTo>
                  <a:pt x="224452" y="465643"/>
                </a:lnTo>
                <a:lnTo>
                  <a:pt x="26597" y="683854"/>
                </a:lnTo>
                <a:lnTo>
                  <a:pt x="0" y="6838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36AE27-A846-43EE-8420-AAC512DCE4B4}"/>
              </a:ext>
            </a:extLst>
          </p:cNvPr>
          <p:cNvSpPr/>
          <p:nvPr/>
        </p:nvSpPr>
        <p:spPr>
          <a:xfrm rot="18731945" flipV="1">
            <a:off x="3483285" y="3759689"/>
            <a:ext cx="491731" cy="520016"/>
          </a:xfrm>
          <a:custGeom>
            <a:avLst/>
            <a:gdLst>
              <a:gd name="connsiteX0" fmla="*/ 0 w 646658"/>
              <a:gd name="connsiteY0" fmla="*/ 0 h 683854"/>
              <a:gd name="connsiteX1" fmla="*/ 646658 w 646658"/>
              <a:gd name="connsiteY1" fmla="*/ 0 h 683854"/>
              <a:gd name="connsiteX2" fmla="*/ 448803 w 646658"/>
              <a:gd name="connsiteY2" fmla="*/ 218211 h 683854"/>
              <a:gd name="connsiteX3" fmla="*/ 218211 w 646658"/>
              <a:gd name="connsiteY3" fmla="*/ 218211 h 683854"/>
              <a:gd name="connsiteX4" fmla="*/ 218211 w 646658"/>
              <a:gd name="connsiteY4" fmla="*/ 465643 h 683854"/>
              <a:gd name="connsiteX5" fmla="*/ 224452 w 646658"/>
              <a:gd name="connsiteY5" fmla="*/ 465643 h 683854"/>
              <a:gd name="connsiteX6" fmla="*/ 26597 w 646658"/>
              <a:gd name="connsiteY6" fmla="*/ 683854 h 683854"/>
              <a:gd name="connsiteX7" fmla="*/ 0 w 646658"/>
              <a:gd name="connsiteY7" fmla="*/ 683854 h 6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658" h="683854">
                <a:moveTo>
                  <a:pt x="0" y="0"/>
                </a:moveTo>
                <a:lnTo>
                  <a:pt x="646658" y="0"/>
                </a:lnTo>
                <a:lnTo>
                  <a:pt x="448803" y="218211"/>
                </a:lnTo>
                <a:lnTo>
                  <a:pt x="218211" y="218211"/>
                </a:lnTo>
                <a:lnTo>
                  <a:pt x="218211" y="465643"/>
                </a:lnTo>
                <a:lnTo>
                  <a:pt x="224452" y="465643"/>
                </a:lnTo>
                <a:lnTo>
                  <a:pt x="26597" y="683854"/>
                </a:lnTo>
                <a:lnTo>
                  <a:pt x="0" y="6838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9D4C6A3-9144-4A5D-A20A-DD98F43A7831}"/>
              </a:ext>
            </a:extLst>
          </p:cNvPr>
          <p:cNvSpPr/>
          <p:nvPr/>
        </p:nvSpPr>
        <p:spPr>
          <a:xfrm rot="2868055">
            <a:off x="5418053" y="3759689"/>
            <a:ext cx="491731" cy="520016"/>
          </a:xfrm>
          <a:custGeom>
            <a:avLst/>
            <a:gdLst>
              <a:gd name="connsiteX0" fmla="*/ 0 w 646658"/>
              <a:gd name="connsiteY0" fmla="*/ 0 h 683854"/>
              <a:gd name="connsiteX1" fmla="*/ 646658 w 646658"/>
              <a:gd name="connsiteY1" fmla="*/ 0 h 683854"/>
              <a:gd name="connsiteX2" fmla="*/ 448803 w 646658"/>
              <a:gd name="connsiteY2" fmla="*/ 218211 h 683854"/>
              <a:gd name="connsiteX3" fmla="*/ 218211 w 646658"/>
              <a:gd name="connsiteY3" fmla="*/ 218211 h 683854"/>
              <a:gd name="connsiteX4" fmla="*/ 218211 w 646658"/>
              <a:gd name="connsiteY4" fmla="*/ 465643 h 683854"/>
              <a:gd name="connsiteX5" fmla="*/ 224452 w 646658"/>
              <a:gd name="connsiteY5" fmla="*/ 465643 h 683854"/>
              <a:gd name="connsiteX6" fmla="*/ 26597 w 646658"/>
              <a:gd name="connsiteY6" fmla="*/ 683854 h 683854"/>
              <a:gd name="connsiteX7" fmla="*/ 0 w 646658"/>
              <a:gd name="connsiteY7" fmla="*/ 683854 h 6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658" h="683854">
                <a:moveTo>
                  <a:pt x="0" y="0"/>
                </a:moveTo>
                <a:lnTo>
                  <a:pt x="646658" y="0"/>
                </a:lnTo>
                <a:lnTo>
                  <a:pt x="448803" y="218211"/>
                </a:lnTo>
                <a:lnTo>
                  <a:pt x="218211" y="218211"/>
                </a:lnTo>
                <a:lnTo>
                  <a:pt x="218211" y="465643"/>
                </a:lnTo>
                <a:lnTo>
                  <a:pt x="224452" y="465643"/>
                </a:lnTo>
                <a:lnTo>
                  <a:pt x="26597" y="683854"/>
                </a:lnTo>
                <a:lnTo>
                  <a:pt x="0" y="6838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C637ADF-079E-409C-9E6E-99760C81251A}"/>
              </a:ext>
            </a:extLst>
          </p:cNvPr>
          <p:cNvSpPr/>
          <p:nvPr/>
        </p:nvSpPr>
        <p:spPr>
          <a:xfrm rot="18731945" flipV="1">
            <a:off x="7326325" y="3782683"/>
            <a:ext cx="491731" cy="520016"/>
          </a:xfrm>
          <a:custGeom>
            <a:avLst/>
            <a:gdLst>
              <a:gd name="connsiteX0" fmla="*/ 0 w 646658"/>
              <a:gd name="connsiteY0" fmla="*/ 0 h 683854"/>
              <a:gd name="connsiteX1" fmla="*/ 646658 w 646658"/>
              <a:gd name="connsiteY1" fmla="*/ 0 h 683854"/>
              <a:gd name="connsiteX2" fmla="*/ 448803 w 646658"/>
              <a:gd name="connsiteY2" fmla="*/ 218211 h 683854"/>
              <a:gd name="connsiteX3" fmla="*/ 218211 w 646658"/>
              <a:gd name="connsiteY3" fmla="*/ 218211 h 683854"/>
              <a:gd name="connsiteX4" fmla="*/ 218211 w 646658"/>
              <a:gd name="connsiteY4" fmla="*/ 465643 h 683854"/>
              <a:gd name="connsiteX5" fmla="*/ 224452 w 646658"/>
              <a:gd name="connsiteY5" fmla="*/ 465643 h 683854"/>
              <a:gd name="connsiteX6" fmla="*/ 26597 w 646658"/>
              <a:gd name="connsiteY6" fmla="*/ 683854 h 683854"/>
              <a:gd name="connsiteX7" fmla="*/ 0 w 646658"/>
              <a:gd name="connsiteY7" fmla="*/ 683854 h 6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658" h="683854">
                <a:moveTo>
                  <a:pt x="0" y="0"/>
                </a:moveTo>
                <a:lnTo>
                  <a:pt x="646658" y="0"/>
                </a:lnTo>
                <a:lnTo>
                  <a:pt x="448803" y="218211"/>
                </a:lnTo>
                <a:lnTo>
                  <a:pt x="218211" y="218211"/>
                </a:lnTo>
                <a:lnTo>
                  <a:pt x="218211" y="465643"/>
                </a:lnTo>
                <a:lnTo>
                  <a:pt x="224452" y="465643"/>
                </a:lnTo>
                <a:lnTo>
                  <a:pt x="26597" y="683854"/>
                </a:lnTo>
                <a:lnTo>
                  <a:pt x="0" y="6838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08BFA15-F0CD-4D8C-81A9-BC97D9CAC631}"/>
              </a:ext>
            </a:extLst>
          </p:cNvPr>
          <p:cNvSpPr/>
          <p:nvPr/>
        </p:nvSpPr>
        <p:spPr>
          <a:xfrm rot="2868055">
            <a:off x="9258039" y="3782681"/>
            <a:ext cx="491731" cy="520016"/>
          </a:xfrm>
          <a:custGeom>
            <a:avLst/>
            <a:gdLst>
              <a:gd name="connsiteX0" fmla="*/ 0 w 646658"/>
              <a:gd name="connsiteY0" fmla="*/ 0 h 683854"/>
              <a:gd name="connsiteX1" fmla="*/ 646658 w 646658"/>
              <a:gd name="connsiteY1" fmla="*/ 0 h 683854"/>
              <a:gd name="connsiteX2" fmla="*/ 448803 w 646658"/>
              <a:gd name="connsiteY2" fmla="*/ 218211 h 683854"/>
              <a:gd name="connsiteX3" fmla="*/ 218211 w 646658"/>
              <a:gd name="connsiteY3" fmla="*/ 218211 h 683854"/>
              <a:gd name="connsiteX4" fmla="*/ 218211 w 646658"/>
              <a:gd name="connsiteY4" fmla="*/ 465643 h 683854"/>
              <a:gd name="connsiteX5" fmla="*/ 224452 w 646658"/>
              <a:gd name="connsiteY5" fmla="*/ 465643 h 683854"/>
              <a:gd name="connsiteX6" fmla="*/ 26597 w 646658"/>
              <a:gd name="connsiteY6" fmla="*/ 683854 h 683854"/>
              <a:gd name="connsiteX7" fmla="*/ 0 w 646658"/>
              <a:gd name="connsiteY7" fmla="*/ 683854 h 68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658" h="683854">
                <a:moveTo>
                  <a:pt x="0" y="0"/>
                </a:moveTo>
                <a:lnTo>
                  <a:pt x="646658" y="0"/>
                </a:lnTo>
                <a:lnTo>
                  <a:pt x="448803" y="218211"/>
                </a:lnTo>
                <a:lnTo>
                  <a:pt x="218211" y="218211"/>
                </a:lnTo>
                <a:lnTo>
                  <a:pt x="218211" y="465643"/>
                </a:lnTo>
                <a:lnTo>
                  <a:pt x="224452" y="465643"/>
                </a:lnTo>
                <a:lnTo>
                  <a:pt x="26597" y="683854"/>
                </a:lnTo>
                <a:lnTo>
                  <a:pt x="0" y="6838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187">
            <a:extLst>
              <a:ext uri="{FF2B5EF4-FFF2-40B4-BE49-F238E27FC236}">
                <a16:creationId xmlns:a16="http://schemas.microsoft.com/office/drawing/2014/main" id="{03B15891-25E2-4B07-9A33-B3D70B7EEB2B}"/>
              </a:ext>
            </a:extLst>
          </p:cNvPr>
          <p:cNvGrpSpPr>
            <a:grpSpLocks/>
          </p:cNvGrpSpPr>
          <p:nvPr/>
        </p:nvGrpSpPr>
        <p:grpSpPr bwMode="auto">
          <a:xfrm>
            <a:off x="5318238" y="1426154"/>
            <a:ext cx="2700997" cy="2165694"/>
            <a:chOff x="1856562" y="977537"/>
            <a:chExt cx="2699818" cy="216571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4D79424B-A111-42E0-AAA5-0FDDE1040A8C}"/>
                </a:ext>
              </a:extLst>
            </p:cNvPr>
            <p:cNvCxnSpPr/>
            <p:nvPr/>
          </p:nvCxnSpPr>
          <p:spPr>
            <a:xfrm rot="5400000">
              <a:off x="1035819" y="2320917"/>
              <a:ext cx="1643074" cy="158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8AF77A-ACAA-4C55-8633-4EF735B5D58F}"/>
                </a:ext>
              </a:extLst>
            </p:cNvPr>
            <p:cNvCxnSpPr>
              <a:cxnSpLocks/>
            </p:cNvCxnSpPr>
            <p:nvPr/>
          </p:nvCxnSpPr>
          <p:spPr>
            <a:xfrm>
              <a:off x="1858148" y="1500174"/>
              <a:ext cx="209873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67">
              <a:extLst>
                <a:ext uri="{FF2B5EF4-FFF2-40B4-BE49-F238E27FC236}">
                  <a16:creationId xmlns:a16="http://schemas.microsoft.com/office/drawing/2014/main" id="{5DFA8602-F44C-4066-9751-72347911DE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2628" y="1571092"/>
              <a:ext cx="2663752" cy="831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</a:t>
              </a:r>
            </a:p>
          </p:txBody>
        </p:sp>
        <p:sp>
          <p:nvSpPr>
            <p:cNvPr id="65" name="TextBox 67">
              <a:extLst>
                <a:ext uri="{FF2B5EF4-FFF2-40B4-BE49-F238E27FC236}">
                  <a16:creationId xmlns:a16="http://schemas.microsoft.com/office/drawing/2014/main" id="{83E06C3F-F848-493E-B33D-4C8C10F22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562" y="977537"/>
              <a:ext cx="2335575" cy="523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Step 3 Here</a:t>
              </a: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 l="21680" t="64688" r="18555" b="24998"/>
          <a:stretch>
            <a:fillRect/>
          </a:stretch>
        </p:blipFill>
        <p:spPr bwMode="auto">
          <a:xfrm>
            <a:off x="321597" y="4773893"/>
            <a:ext cx="10277470" cy="78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ight Arrow 1"/>
          <p:cNvSpPr/>
          <p:nvPr/>
        </p:nvSpPr>
        <p:spPr>
          <a:xfrm>
            <a:off x="601067" y="3403904"/>
            <a:ext cx="10134599" cy="1643074"/>
          </a:xfrm>
          <a:prstGeom prst="rightArrow">
            <a:avLst>
              <a:gd name="adj1" fmla="val 50000"/>
              <a:gd name="adj2" fmla="val 39400"/>
            </a:avLst>
          </a:prstGeom>
          <a:gradFill flip="none" rotWithShape="1">
            <a:gsLst>
              <a:gs pos="0">
                <a:srgbClr val="D8D0AC">
                  <a:shade val="30000"/>
                  <a:satMod val="115000"/>
                </a:srgbClr>
              </a:gs>
              <a:gs pos="50000">
                <a:srgbClr val="D8D0AC">
                  <a:shade val="67500"/>
                  <a:satMod val="115000"/>
                </a:srgbClr>
              </a:gs>
              <a:gs pos="100000">
                <a:srgbClr val="D8D0AC">
                  <a:shade val="100000"/>
                  <a:satMod val="11500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perspectiveRelaxed" fov="1500000"/>
            <a:lightRig rig="twoPt" dir="t"/>
          </a:scene3d>
          <a:sp3d extrusionH="374650" prstMaterial="dkEdge">
            <a:bevelT w="139700" prst="cross"/>
            <a:extrusionClr>
              <a:schemeClr val="bg2">
                <a:lumMod val="2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 pitchFamily="34" charset="0"/>
            </a:endParaRPr>
          </a:p>
        </p:txBody>
      </p:sp>
      <p:grpSp>
        <p:nvGrpSpPr>
          <p:cNvPr id="6" name="Group 187"/>
          <p:cNvGrpSpPr>
            <a:grpSpLocks/>
          </p:cNvGrpSpPr>
          <p:nvPr/>
        </p:nvGrpSpPr>
        <p:grpSpPr bwMode="auto">
          <a:xfrm>
            <a:off x="1312416" y="1426154"/>
            <a:ext cx="2855351" cy="2165694"/>
            <a:chOff x="1856562" y="977537"/>
            <a:chExt cx="2854103" cy="2165710"/>
          </a:xfrm>
        </p:grpSpPr>
        <p:cxnSp>
          <p:nvCxnSpPr>
            <p:cNvPr id="55" name="Straight Connector 54"/>
            <p:cNvCxnSpPr/>
            <p:nvPr/>
          </p:nvCxnSpPr>
          <p:spPr>
            <a:xfrm rot="5400000">
              <a:off x="1035819" y="2320917"/>
              <a:ext cx="1643074" cy="158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>
              <a:cxnSpLocks/>
            </p:cNvCxnSpPr>
            <p:nvPr/>
          </p:nvCxnSpPr>
          <p:spPr>
            <a:xfrm>
              <a:off x="1858148" y="1500174"/>
              <a:ext cx="209873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66" name="TextBox 67"/>
            <p:cNvSpPr txBox="1">
              <a:spLocks noChangeArrowheads="1"/>
            </p:cNvSpPr>
            <p:nvPr/>
          </p:nvSpPr>
          <p:spPr bwMode="auto">
            <a:xfrm>
              <a:off x="1892628" y="1571092"/>
              <a:ext cx="2818037" cy="831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</a:t>
              </a:r>
            </a:p>
          </p:txBody>
        </p:sp>
        <p:sp>
          <p:nvSpPr>
            <p:cNvPr id="46" name="TextBox 67">
              <a:extLst>
                <a:ext uri="{FF2B5EF4-FFF2-40B4-BE49-F238E27FC236}">
                  <a16:creationId xmlns:a16="http://schemas.microsoft.com/office/drawing/2014/main" id="{5565FC71-329A-40CB-B5BF-6C69C8EDCD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562" y="977537"/>
              <a:ext cx="2335575" cy="523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Step 1 Here</a:t>
              </a:r>
            </a:p>
          </p:txBody>
        </p:sp>
      </p:grpSp>
      <p:sp>
        <p:nvSpPr>
          <p:cNvPr id="50" name="Title 4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5 Step Roadmap</a:t>
            </a:r>
          </a:p>
        </p:txBody>
      </p:sp>
      <p:grpSp>
        <p:nvGrpSpPr>
          <p:cNvPr id="72" name="Group 187">
            <a:extLst>
              <a:ext uri="{FF2B5EF4-FFF2-40B4-BE49-F238E27FC236}">
                <a16:creationId xmlns:a16="http://schemas.microsoft.com/office/drawing/2014/main" id="{9433A875-5333-4672-8BE8-B9B91E5202A6}"/>
              </a:ext>
            </a:extLst>
          </p:cNvPr>
          <p:cNvGrpSpPr>
            <a:grpSpLocks/>
          </p:cNvGrpSpPr>
          <p:nvPr/>
        </p:nvGrpSpPr>
        <p:grpSpPr bwMode="auto">
          <a:xfrm>
            <a:off x="3339319" y="4069112"/>
            <a:ext cx="2755092" cy="2527524"/>
            <a:chOff x="1836795" y="-146884"/>
            <a:chExt cx="2753889" cy="2527534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6A6BF40B-4252-4FF7-92AF-B26FF16AC3F4}"/>
                </a:ext>
              </a:extLst>
            </p:cNvPr>
            <p:cNvCxnSpPr/>
            <p:nvPr/>
          </p:nvCxnSpPr>
          <p:spPr>
            <a:xfrm rot="5400000">
              <a:off x="1035819" y="673860"/>
              <a:ext cx="1643074" cy="158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A252895-875C-4342-AC32-6C77B9D88942}"/>
                </a:ext>
              </a:extLst>
            </p:cNvPr>
            <p:cNvCxnSpPr>
              <a:cxnSpLocks/>
            </p:cNvCxnSpPr>
            <p:nvPr/>
          </p:nvCxnSpPr>
          <p:spPr>
            <a:xfrm>
              <a:off x="1858148" y="1500174"/>
              <a:ext cx="209873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67">
              <a:extLst>
                <a:ext uri="{FF2B5EF4-FFF2-40B4-BE49-F238E27FC236}">
                  <a16:creationId xmlns:a16="http://schemas.microsoft.com/office/drawing/2014/main" id="{8CD0A563-539C-4D68-B602-10F240DBA3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6795" y="1549650"/>
              <a:ext cx="2753889" cy="83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</a:t>
              </a:r>
            </a:p>
          </p:txBody>
        </p:sp>
        <p:sp>
          <p:nvSpPr>
            <p:cNvPr id="80" name="TextBox 67">
              <a:extLst>
                <a:ext uri="{FF2B5EF4-FFF2-40B4-BE49-F238E27FC236}">
                  <a16:creationId xmlns:a16="http://schemas.microsoft.com/office/drawing/2014/main" id="{2D409494-6BFE-41AF-872B-5AD98B13E3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562" y="977537"/>
              <a:ext cx="2335575" cy="523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Step 2 Here</a:t>
              </a:r>
            </a:p>
          </p:txBody>
        </p:sp>
      </p:grpSp>
      <p:grpSp>
        <p:nvGrpSpPr>
          <p:cNvPr id="81" name="Group 187">
            <a:extLst>
              <a:ext uri="{FF2B5EF4-FFF2-40B4-BE49-F238E27FC236}">
                <a16:creationId xmlns:a16="http://schemas.microsoft.com/office/drawing/2014/main" id="{1798A5FC-FB34-4E88-9240-ADD86495F068}"/>
              </a:ext>
            </a:extLst>
          </p:cNvPr>
          <p:cNvGrpSpPr>
            <a:grpSpLocks/>
          </p:cNvGrpSpPr>
          <p:nvPr/>
        </p:nvGrpSpPr>
        <p:grpSpPr bwMode="auto">
          <a:xfrm>
            <a:off x="7188748" y="4069112"/>
            <a:ext cx="2791174" cy="2548966"/>
            <a:chOff x="1856562" y="-146884"/>
            <a:chExt cx="2789955" cy="2548976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CD2B6EC1-7420-420C-8DE1-636D26E746ED}"/>
                </a:ext>
              </a:extLst>
            </p:cNvPr>
            <p:cNvCxnSpPr/>
            <p:nvPr/>
          </p:nvCxnSpPr>
          <p:spPr>
            <a:xfrm rot="5400000">
              <a:off x="1035819" y="673860"/>
              <a:ext cx="1643074" cy="158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E0FE536-DB4B-4AF4-9F8C-89A1D36CD0F5}"/>
                </a:ext>
              </a:extLst>
            </p:cNvPr>
            <p:cNvCxnSpPr>
              <a:cxnSpLocks/>
            </p:cNvCxnSpPr>
            <p:nvPr/>
          </p:nvCxnSpPr>
          <p:spPr>
            <a:xfrm>
              <a:off x="1858148" y="1500174"/>
              <a:ext cx="209873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67">
              <a:extLst>
                <a:ext uri="{FF2B5EF4-FFF2-40B4-BE49-F238E27FC236}">
                  <a16:creationId xmlns:a16="http://schemas.microsoft.com/office/drawing/2014/main" id="{1A0186F5-A714-41A5-8C63-2B01924115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2628" y="1571092"/>
              <a:ext cx="2753889" cy="83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</a:t>
              </a:r>
            </a:p>
          </p:txBody>
        </p:sp>
        <p:sp>
          <p:nvSpPr>
            <p:cNvPr id="85" name="TextBox 67">
              <a:extLst>
                <a:ext uri="{FF2B5EF4-FFF2-40B4-BE49-F238E27FC236}">
                  <a16:creationId xmlns:a16="http://schemas.microsoft.com/office/drawing/2014/main" id="{489AF213-D161-4129-9767-23863C688C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562" y="977537"/>
              <a:ext cx="2335575" cy="523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Step 4 Here</a:t>
              </a:r>
            </a:p>
          </p:txBody>
        </p:sp>
      </p:grpSp>
      <p:sp>
        <p:nvSpPr>
          <p:cNvPr id="41" name="Ellipse 98"/>
          <p:cNvSpPr/>
          <p:nvPr/>
        </p:nvSpPr>
        <p:spPr bwMode="auto">
          <a:xfrm>
            <a:off x="706014" y="4091387"/>
            <a:ext cx="1153913" cy="366383"/>
          </a:xfrm>
          <a:prstGeom prst="ellipse">
            <a:avLst/>
          </a:prstGeom>
          <a:gradFill flip="none" rotWithShape="1">
            <a:gsLst>
              <a:gs pos="86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grpSp>
        <p:nvGrpSpPr>
          <p:cNvPr id="7" name="Group 13"/>
          <p:cNvGrpSpPr/>
          <p:nvPr/>
        </p:nvGrpSpPr>
        <p:grpSpPr>
          <a:xfrm>
            <a:off x="761849" y="3061798"/>
            <a:ext cx="1210383" cy="1253954"/>
            <a:chOff x="116301" y="4215489"/>
            <a:chExt cx="1156254" cy="1144862"/>
          </a:xfrm>
        </p:grpSpPr>
        <p:sp>
          <p:nvSpPr>
            <p:cNvPr id="52" name="Oval 68"/>
            <p:cNvSpPr>
              <a:spLocks noChangeArrowheads="1"/>
            </p:cNvSpPr>
            <p:nvPr/>
          </p:nvSpPr>
          <p:spPr bwMode="auto">
            <a:xfrm>
              <a:off x="131924" y="4290263"/>
              <a:ext cx="1051336" cy="105176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3" name="Oval 69"/>
            <p:cNvSpPr>
              <a:spLocks noChangeArrowheads="1"/>
            </p:cNvSpPr>
            <p:nvPr/>
          </p:nvSpPr>
          <p:spPr bwMode="auto">
            <a:xfrm>
              <a:off x="136996" y="4275048"/>
              <a:ext cx="1135559" cy="108530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4" name="Oval 70"/>
            <p:cNvSpPr>
              <a:spLocks noChangeArrowheads="1"/>
            </p:cNvSpPr>
            <p:nvPr/>
          </p:nvSpPr>
          <p:spPr bwMode="auto">
            <a:xfrm>
              <a:off x="116301" y="4215489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6" name="Oval 71"/>
            <p:cNvSpPr>
              <a:spLocks noChangeArrowheads="1"/>
            </p:cNvSpPr>
            <p:nvPr/>
          </p:nvSpPr>
          <p:spPr bwMode="auto">
            <a:xfrm>
              <a:off x="262834" y="4333875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42" name="Ellipse 98"/>
          <p:cNvSpPr/>
          <p:nvPr/>
        </p:nvSpPr>
        <p:spPr bwMode="auto">
          <a:xfrm>
            <a:off x="2803257" y="4091387"/>
            <a:ext cx="1153913" cy="366383"/>
          </a:xfrm>
          <a:prstGeom prst="ellipse">
            <a:avLst/>
          </a:prstGeom>
          <a:gradFill flip="none" rotWithShape="1">
            <a:gsLst>
              <a:gs pos="86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43" name="Ellipse 98"/>
          <p:cNvSpPr/>
          <p:nvPr/>
        </p:nvSpPr>
        <p:spPr bwMode="auto">
          <a:xfrm>
            <a:off x="4680499" y="4091387"/>
            <a:ext cx="1153913" cy="366383"/>
          </a:xfrm>
          <a:prstGeom prst="ellipse">
            <a:avLst/>
          </a:prstGeom>
          <a:gradFill flip="none" rotWithShape="1">
            <a:gsLst>
              <a:gs pos="86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44" name="Ellipse 98"/>
          <p:cNvSpPr/>
          <p:nvPr/>
        </p:nvSpPr>
        <p:spPr bwMode="auto">
          <a:xfrm>
            <a:off x="6603610" y="4091387"/>
            <a:ext cx="1153913" cy="366383"/>
          </a:xfrm>
          <a:prstGeom prst="ellipse">
            <a:avLst/>
          </a:prstGeom>
          <a:gradFill flip="none" rotWithShape="1">
            <a:gsLst>
              <a:gs pos="86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grpSp>
        <p:nvGrpSpPr>
          <p:cNvPr id="8" name="Group 13"/>
          <p:cNvGrpSpPr/>
          <p:nvPr/>
        </p:nvGrpSpPr>
        <p:grpSpPr>
          <a:xfrm>
            <a:off x="2722766" y="3040038"/>
            <a:ext cx="1251808" cy="1275714"/>
            <a:chOff x="71657" y="4210838"/>
            <a:chExt cx="1195827" cy="1164728"/>
          </a:xfrm>
        </p:grpSpPr>
        <p:sp>
          <p:nvSpPr>
            <p:cNvPr id="59" name="Oval 68"/>
            <p:cNvSpPr>
              <a:spLocks noChangeArrowheads="1"/>
            </p:cNvSpPr>
            <p:nvPr/>
          </p:nvSpPr>
          <p:spPr bwMode="auto">
            <a:xfrm>
              <a:off x="131924" y="4290263"/>
              <a:ext cx="1135560" cy="108530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0" name="Oval 69"/>
            <p:cNvSpPr>
              <a:spLocks noChangeArrowheads="1"/>
            </p:cNvSpPr>
            <p:nvPr/>
          </p:nvSpPr>
          <p:spPr bwMode="auto">
            <a:xfrm>
              <a:off x="136998" y="4275049"/>
              <a:ext cx="1047277" cy="1047706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1" name="Oval 70"/>
            <p:cNvSpPr>
              <a:spLocks noChangeArrowheads="1"/>
            </p:cNvSpPr>
            <p:nvPr/>
          </p:nvSpPr>
          <p:spPr bwMode="auto">
            <a:xfrm>
              <a:off x="71657" y="4210838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4" name="Oval 71"/>
            <p:cNvSpPr>
              <a:spLocks noChangeArrowheads="1"/>
            </p:cNvSpPr>
            <p:nvPr/>
          </p:nvSpPr>
          <p:spPr bwMode="auto">
            <a:xfrm>
              <a:off x="262834" y="4333875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13"/>
          <p:cNvGrpSpPr/>
          <p:nvPr/>
        </p:nvGrpSpPr>
        <p:grpSpPr>
          <a:xfrm>
            <a:off x="4696729" y="2997935"/>
            <a:ext cx="1254635" cy="1317817"/>
            <a:chOff x="74028" y="4157182"/>
            <a:chExt cx="1198527" cy="1203169"/>
          </a:xfrm>
        </p:grpSpPr>
        <p:sp>
          <p:nvSpPr>
            <p:cNvPr id="68" name="Oval 68"/>
            <p:cNvSpPr>
              <a:spLocks noChangeArrowheads="1"/>
            </p:cNvSpPr>
            <p:nvPr/>
          </p:nvSpPr>
          <p:spPr bwMode="auto">
            <a:xfrm>
              <a:off x="131924" y="4290263"/>
              <a:ext cx="1051336" cy="105176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9" name="Oval 69"/>
            <p:cNvSpPr>
              <a:spLocks noChangeArrowheads="1"/>
            </p:cNvSpPr>
            <p:nvPr/>
          </p:nvSpPr>
          <p:spPr bwMode="auto">
            <a:xfrm>
              <a:off x="136996" y="4275048"/>
              <a:ext cx="1135559" cy="108530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70" name="Oval 70"/>
            <p:cNvSpPr>
              <a:spLocks noChangeArrowheads="1"/>
            </p:cNvSpPr>
            <p:nvPr/>
          </p:nvSpPr>
          <p:spPr bwMode="auto">
            <a:xfrm>
              <a:off x="74028" y="4157182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71" name="Oval 71"/>
            <p:cNvSpPr>
              <a:spLocks noChangeArrowheads="1"/>
            </p:cNvSpPr>
            <p:nvPr/>
          </p:nvSpPr>
          <p:spPr bwMode="auto">
            <a:xfrm>
              <a:off x="262834" y="4333875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0" name="Group 13"/>
          <p:cNvGrpSpPr/>
          <p:nvPr/>
        </p:nvGrpSpPr>
        <p:grpSpPr>
          <a:xfrm>
            <a:off x="6523634" y="2951514"/>
            <a:ext cx="1332129" cy="1364238"/>
            <a:chOff x="0" y="4114800"/>
            <a:chExt cx="1272555" cy="1245551"/>
          </a:xfrm>
        </p:grpSpPr>
        <p:sp>
          <p:nvSpPr>
            <p:cNvPr id="73" name="Oval 68"/>
            <p:cNvSpPr>
              <a:spLocks noChangeArrowheads="1"/>
            </p:cNvSpPr>
            <p:nvPr/>
          </p:nvSpPr>
          <p:spPr bwMode="auto">
            <a:xfrm>
              <a:off x="131924" y="4290263"/>
              <a:ext cx="1051336" cy="105176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74" name="Oval 69"/>
            <p:cNvSpPr>
              <a:spLocks noChangeArrowheads="1"/>
            </p:cNvSpPr>
            <p:nvPr/>
          </p:nvSpPr>
          <p:spPr bwMode="auto">
            <a:xfrm>
              <a:off x="136996" y="4275048"/>
              <a:ext cx="1135559" cy="108530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75" name="Oval 70"/>
            <p:cNvSpPr>
              <a:spLocks noChangeArrowheads="1"/>
            </p:cNvSpPr>
            <p:nvPr/>
          </p:nvSpPr>
          <p:spPr bwMode="auto">
            <a:xfrm>
              <a:off x="0" y="4114800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76" name="Oval 71"/>
            <p:cNvSpPr>
              <a:spLocks noChangeArrowheads="1"/>
            </p:cNvSpPr>
            <p:nvPr/>
          </p:nvSpPr>
          <p:spPr bwMode="auto">
            <a:xfrm>
              <a:off x="328796" y="4456764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2" name="Group 187">
            <a:extLst>
              <a:ext uri="{FF2B5EF4-FFF2-40B4-BE49-F238E27FC236}">
                <a16:creationId xmlns:a16="http://schemas.microsoft.com/office/drawing/2014/main" id="{D216575A-01E4-4A3A-BF57-E8A717FD28DF}"/>
              </a:ext>
            </a:extLst>
          </p:cNvPr>
          <p:cNvGrpSpPr>
            <a:grpSpLocks/>
          </p:cNvGrpSpPr>
          <p:nvPr/>
        </p:nvGrpSpPr>
        <p:grpSpPr bwMode="auto">
          <a:xfrm>
            <a:off x="9058290" y="1426154"/>
            <a:ext cx="2700997" cy="2165694"/>
            <a:chOff x="1856562" y="977537"/>
            <a:chExt cx="2699818" cy="216571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D9BCED1-932C-40DC-B759-CAE46251AF9E}"/>
                </a:ext>
              </a:extLst>
            </p:cNvPr>
            <p:cNvCxnSpPr/>
            <p:nvPr/>
          </p:nvCxnSpPr>
          <p:spPr>
            <a:xfrm rot="5400000">
              <a:off x="1035819" y="2320917"/>
              <a:ext cx="1643074" cy="1586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6BBB5B4-B9FF-461B-B843-EEF51C69E139}"/>
                </a:ext>
              </a:extLst>
            </p:cNvPr>
            <p:cNvCxnSpPr>
              <a:cxnSpLocks/>
            </p:cNvCxnSpPr>
            <p:nvPr/>
          </p:nvCxnSpPr>
          <p:spPr>
            <a:xfrm>
              <a:off x="1858148" y="1500174"/>
              <a:ext cx="2098734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7">
              <a:extLst>
                <a:ext uri="{FF2B5EF4-FFF2-40B4-BE49-F238E27FC236}">
                  <a16:creationId xmlns:a16="http://schemas.microsoft.com/office/drawing/2014/main" id="{0CB7A49D-285D-4C64-8B45-F3FF7ECC35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92628" y="1571092"/>
              <a:ext cx="2663752" cy="8310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</a:t>
              </a:r>
            </a:p>
          </p:txBody>
        </p:sp>
        <p:sp>
          <p:nvSpPr>
            <p:cNvPr id="86" name="TextBox 67">
              <a:extLst>
                <a:ext uri="{FF2B5EF4-FFF2-40B4-BE49-F238E27FC236}">
                  <a16:creationId xmlns:a16="http://schemas.microsoft.com/office/drawing/2014/main" id="{2312388D-828C-4530-9E58-F14F68FDF8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56562" y="977537"/>
              <a:ext cx="2335575" cy="523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Step 5 Here</a:t>
              </a:r>
            </a:p>
          </p:txBody>
        </p:sp>
      </p:grpSp>
      <p:sp>
        <p:nvSpPr>
          <p:cNvPr id="92" name="Ellipse 98">
            <a:extLst>
              <a:ext uri="{FF2B5EF4-FFF2-40B4-BE49-F238E27FC236}">
                <a16:creationId xmlns:a16="http://schemas.microsoft.com/office/drawing/2014/main" id="{489D2076-0A78-412E-A9B9-DA1BDBB33133}"/>
              </a:ext>
            </a:extLst>
          </p:cNvPr>
          <p:cNvSpPr/>
          <p:nvPr/>
        </p:nvSpPr>
        <p:spPr bwMode="auto">
          <a:xfrm>
            <a:off x="8420551" y="4091387"/>
            <a:ext cx="1153913" cy="366383"/>
          </a:xfrm>
          <a:prstGeom prst="ellipse">
            <a:avLst/>
          </a:prstGeom>
          <a:gradFill flip="none" rotWithShape="1">
            <a:gsLst>
              <a:gs pos="86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grpSp>
        <p:nvGrpSpPr>
          <p:cNvPr id="94" name="Group 13">
            <a:extLst>
              <a:ext uri="{FF2B5EF4-FFF2-40B4-BE49-F238E27FC236}">
                <a16:creationId xmlns:a16="http://schemas.microsoft.com/office/drawing/2014/main" id="{1D182434-A4C7-4399-A419-7374690B21FE}"/>
              </a:ext>
            </a:extLst>
          </p:cNvPr>
          <p:cNvGrpSpPr/>
          <p:nvPr/>
        </p:nvGrpSpPr>
        <p:grpSpPr>
          <a:xfrm>
            <a:off x="8436781" y="2997935"/>
            <a:ext cx="1254635" cy="1317817"/>
            <a:chOff x="74028" y="4157182"/>
            <a:chExt cx="1198527" cy="1203169"/>
          </a:xfrm>
        </p:grpSpPr>
        <p:sp>
          <p:nvSpPr>
            <p:cNvPr id="95" name="Oval 68">
              <a:extLst>
                <a:ext uri="{FF2B5EF4-FFF2-40B4-BE49-F238E27FC236}">
                  <a16:creationId xmlns:a16="http://schemas.microsoft.com/office/drawing/2014/main" id="{BB47D184-1D5C-4C80-863B-8248ADF0D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1924" y="4290263"/>
              <a:ext cx="1051336" cy="1051763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0000">
                    <a:gamma/>
                    <a:shade val="46275"/>
                    <a:invGamma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6" name="Oval 69">
              <a:extLst>
                <a:ext uri="{FF2B5EF4-FFF2-40B4-BE49-F238E27FC236}">
                  <a16:creationId xmlns:a16="http://schemas.microsoft.com/office/drawing/2014/main" id="{6A689886-1441-4AA5-AAAD-942119264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996" y="4275048"/>
              <a:ext cx="1135559" cy="1085303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30000"/>
                  </a:srgbClr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7" name="Oval 70">
              <a:extLst>
                <a:ext uri="{FF2B5EF4-FFF2-40B4-BE49-F238E27FC236}">
                  <a16:creationId xmlns:a16="http://schemas.microsoft.com/office/drawing/2014/main" id="{B7B55AD4-94C8-44BD-A2B4-41658CBE0C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28" y="4157182"/>
              <a:ext cx="1095987" cy="1095375"/>
            </a:xfrm>
            <a:prstGeom prst="ellipse">
              <a:avLst/>
            </a:prstGeom>
            <a:gradFill rotWithShape="1">
              <a:gsLst>
                <a:gs pos="0">
                  <a:srgbClr val="FFB3B3">
                    <a:alpha val="70000"/>
                  </a:srgbClr>
                </a:gs>
                <a:gs pos="100000">
                  <a:srgbClr val="FFB3B3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98" name="Oval 71">
              <a:extLst>
                <a:ext uri="{FF2B5EF4-FFF2-40B4-BE49-F238E27FC236}">
                  <a16:creationId xmlns:a16="http://schemas.microsoft.com/office/drawing/2014/main" id="{F2645DB6-5780-4955-9C49-5ED5892E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2834" y="4333875"/>
              <a:ext cx="438395" cy="438150"/>
            </a:xfrm>
            <a:prstGeom prst="ellipse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FFFF">
                    <a:gamma/>
                    <a:shade val="46275"/>
                    <a:invGamma/>
                    <a:alpha val="0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83917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7"/>
          <p:cNvPicPr>
            <a:picLocks noChangeAspect="1" noChangeArrowheads="1"/>
          </p:cNvPicPr>
          <p:nvPr/>
        </p:nvPicPr>
        <p:blipFill>
          <a:blip r:embed="rId3"/>
          <a:srcRect l="46836" r="40835" b="38554"/>
          <a:stretch>
            <a:fillRect/>
          </a:stretch>
        </p:blipFill>
        <p:spPr bwMode="auto">
          <a:xfrm>
            <a:off x="0" y="2895600"/>
            <a:ext cx="12115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Year Journey</a:t>
            </a:r>
          </a:p>
        </p:txBody>
      </p:sp>
      <p:grpSp>
        <p:nvGrpSpPr>
          <p:cNvPr id="3" name="Group 37"/>
          <p:cNvGrpSpPr/>
          <p:nvPr/>
        </p:nvGrpSpPr>
        <p:grpSpPr>
          <a:xfrm>
            <a:off x="2117564" y="1676400"/>
            <a:ext cx="1651931" cy="2667000"/>
            <a:chOff x="593563" y="1676400"/>
            <a:chExt cx="1651931" cy="2667000"/>
          </a:xfrm>
        </p:grpSpPr>
        <p:sp>
          <p:nvSpPr>
            <p:cNvPr id="5" name="Freeform 4"/>
            <p:cNvSpPr/>
            <p:nvPr/>
          </p:nvSpPr>
          <p:spPr>
            <a:xfrm>
              <a:off x="766216" y="2362199"/>
              <a:ext cx="1479278" cy="1981201"/>
            </a:xfrm>
            <a:custGeom>
              <a:avLst/>
              <a:gdLst>
                <a:gd name="connsiteX0" fmla="*/ 0 w 1981200"/>
                <a:gd name="connsiteY0" fmla="*/ 184910 h 1479277"/>
                <a:gd name="connsiteX1" fmla="*/ 990600 w 1981200"/>
                <a:gd name="connsiteY1" fmla="*/ 369820 h 1479277"/>
                <a:gd name="connsiteX2" fmla="*/ 1981200 w 1981200"/>
                <a:gd name="connsiteY2" fmla="*/ 184910 h 1479277"/>
                <a:gd name="connsiteX3" fmla="*/ 1981200 w 1981200"/>
                <a:gd name="connsiteY3" fmla="*/ 1294367 h 1479277"/>
                <a:gd name="connsiteX4" fmla="*/ 990600 w 1981200"/>
                <a:gd name="connsiteY4" fmla="*/ 1479277 h 1479277"/>
                <a:gd name="connsiteX5" fmla="*/ 0 w 1981200"/>
                <a:gd name="connsiteY5" fmla="*/ 1294367 h 1479277"/>
                <a:gd name="connsiteX6" fmla="*/ 0 w 1981200"/>
                <a:gd name="connsiteY6" fmla="*/ 184910 h 1479277"/>
                <a:gd name="connsiteX0" fmla="*/ 0 w 1981200"/>
                <a:gd name="connsiteY0" fmla="*/ 184910 h 1479277"/>
                <a:gd name="connsiteX1" fmla="*/ 990600 w 1981200"/>
                <a:gd name="connsiteY1" fmla="*/ 0 h 1479277"/>
                <a:gd name="connsiteX2" fmla="*/ 1981200 w 1981200"/>
                <a:gd name="connsiteY2" fmla="*/ 184910 h 1479277"/>
                <a:gd name="connsiteX3" fmla="*/ 990600 w 1981200"/>
                <a:gd name="connsiteY3" fmla="*/ 369820 h 1479277"/>
                <a:gd name="connsiteX4" fmla="*/ 0 w 1981200"/>
                <a:gd name="connsiteY4" fmla="*/ 184910 h 1479277"/>
                <a:gd name="connsiteX0" fmla="*/ 1981200 w 1981200"/>
                <a:gd name="connsiteY0" fmla="*/ 184910 h 1479277"/>
                <a:gd name="connsiteX1" fmla="*/ 990600 w 1981200"/>
                <a:gd name="connsiteY1" fmla="*/ 369820 h 1479277"/>
                <a:gd name="connsiteX2" fmla="*/ 0 w 1981200"/>
                <a:gd name="connsiteY2" fmla="*/ 184910 h 1479277"/>
                <a:gd name="connsiteX3" fmla="*/ 990600 w 1981200"/>
                <a:gd name="connsiteY3" fmla="*/ 0 h 1479277"/>
                <a:gd name="connsiteX4" fmla="*/ 1981200 w 1981200"/>
                <a:gd name="connsiteY4" fmla="*/ 184910 h 1479277"/>
                <a:gd name="connsiteX5" fmla="*/ 1981200 w 1981200"/>
                <a:gd name="connsiteY5" fmla="*/ 1294367 h 1479277"/>
                <a:gd name="connsiteX6" fmla="*/ 990600 w 1981200"/>
                <a:gd name="connsiteY6" fmla="*/ 1479277 h 1479277"/>
                <a:gd name="connsiteX7" fmla="*/ 0 w 1981200"/>
                <a:gd name="connsiteY7" fmla="*/ 1294367 h 1479277"/>
                <a:gd name="connsiteX8" fmla="*/ 0 w 1981200"/>
                <a:gd name="connsiteY8" fmla="*/ 184910 h 147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1200" h="1479277" stroke="0" extrusionOk="0">
                  <a:moveTo>
                    <a:pt x="247651" y="1479277"/>
                  </a:moveTo>
                  <a:cubicBezTo>
                    <a:pt x="384425" y="1479277"/>
                    <a:pt x="495301" y="1148129"/>
                    <a:pt x="495301" y="739639"/>
                  </a:cubicBezTo>
                  <a:cubicBezTo>
                    <a:pt x="495301" y="331148"/>
                    <a:pt x="384425" y="0"/>
                    <a:pt x="247651" y="0"/>
                  </a:cubicBezTo>
                  <a:lnTo>
                    <a:pt x="1733549" y="0"/>
                  </a:lnTo>
                  <a:cubicBezTo>
                    <a:pt x="1870323" y="0"/>
                    <a:pt x="1981199" y="331148"/>
                    <a:pt x="1981199" y="739639"/>
                  </a:cubicBezTo>
                  <a:cubicBezTo>
                    <a:pt x="1981199" y="1148129"/>
                    <a:pt x="1870323" y="1479277"/>
                    <a:pt x="1733549" y="1479277"/>
                  </a:cubicBezTo>
                  <a:lnTo>
                    <a:pt x="247651" y="1479277"/>
                  </a:lnTo>
                  <a:close/>
                </a:path>
                <a:path w="1981200" h="1479277" fill="lighten" stroke="0" extrusionOk="0">
                  <a:moveTo>
                    <a:pt x="247651" y="1479277"/>
                  </a:moveTo>
                  <a:cubicBezTo>
                    <a:pt x="110877" y="1479277"/>
                    <a:pt x="1" y="1148129"/>
                    <a:pt x="1" y="739639"/>
                  </a:cubicBezTo>
                  <a:cubicBezTo>
                    <a:pt x="1" y="331148"/>
                    <a:pt x="110877" y="0"/>
                    <a:pt x="247651" y="0"/>
                  </a:cubicBezTo>
                  <a:cubicBezTo>
                    <a:pt x="384425" y="0"/>
                    <a:pt x="495301" y="331148"/>
                    <a:pt x="495301" y="739639"/>
                  </a:cubicBezTo>
                  <a:cubicBezTo>
                    <a:pt x="495301" y="1148129"/>
                    <a:pt x="384425" y="1479277"/>
                    <a:pt x="247651" y="1479277"/>
                  </a:cubicBezTo>
                  <a:close/>
                </a:path>
                <a:path w="1981200" h="1479277" fill="none" extrusionOk="0">
                  <a:moveTo>
                    <a:pt x="247651" y="0"/>
                  </a:moveTo>
                  <a:cubicBezTo>
                    <a:pt x="384425" y="0"/>
                    <a:pt x="495301" y="331148"/>
                    <a:pt x="495301" y="739639"/>
                  </a:cubicBezTo>
                  <a:cubicBezTo>
                    <a:pt x="495301" y="1148129"/>
                    <a:pt x="384425" y="1479277"/>
                    <a:pt x="247651" y="1479277"/>
                  </a:cubicBezTo>
                  <a:cubicBezTo>
                    <a:pt x="110877" y="1479277"/>
                    <a:pt x="1" y="1148129"/>
                    <a:pt x="1" y="739639"/>
                  </a:cubicBezTo>
                  <a:cubicBezTo>
                    <a:pt x="1" y="331148"/>
                    <a:pt x="110877" y="0"/>
                    <a:pt x="247651" y="0"/>
                  </a:cubicBezTo>
                  <a:lnTo>
                    <a:pt x="1733549" y="0"/>
                  </a:lnTo>
                  <a:cubicBezTo>
                    <a:pt x="1870323" y="0"/>
                    <a:pt x="1981199" y="331148"/>
                    <a:pt x="1981199" y="739639"/>
                  </a:cubicBezTo>
                  <a:cubicBezTo>
                    <a:pt x="1981199" y="1148129"/>
                    <a:pt x="1870323" y="1479277"/>
                    <a:pt x="1733549" y="1479277"/>
                  </a:cubicBezTo>
                  <a:lnTo>
                    <a:pt x="247651" y="1479277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hade val="51000"/>
                    <a:satMod val="130000"/>
                  </a:schemeClr>
                </a:gs>
                <a:gs pos="80000">
                  <a:schemeClr val="accent1">
                    <a:hueOff val="0"/>
                    <a:satOff val="0"/>
                    <a:lumOff val="0"/>
                    <a:alphaOff val="0"/>
                    <a:shade val="93000"/>
                    <a:satMod val="13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4000"/>
                    <a:satMod val="135000"/>
                  </a:schemeClr>
                </a:gs>
              </a:gsLst>
              <a:lin ang="16200000" scaled="1"/>
              <a:tileRect/>
            </a:gra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>
                <a:rot lat="0" lon="0" rev="7500000"/>
              </a:lightRig>
            </a:scene3d>
            <a:sp3d prstMaterial="dkEdge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15869" tIns="0" rIns="331259" bIns="1" numCol="1" spcCol="1270" anchor="t" anchorCtr="0">
              <a:noAutofit/>
            </a:bodyPr>
            <a:lstStyle/>
            <a:p>
              <a:pPr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300"/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/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153331" y="2752631"/>
              <a:ext cx="9697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V="1">
              <a:off x="593563" y="3352799"/>
              <a:ext cx="345306" cy="4"/>
            </a:xfrm>
            <a:prstGeom prst="line">
              <a:avLst/>
            </a:prstGeom>
            <a:ln w="76200">
              <a:solidFill>
                <a:schemeClr val="tx1"/>
              </a:solidFill>
              <a:head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242802" y="1676400"/>
              <a:ext cx="4860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Tw Cen MT Condensed Extra Bold" panose="020B0803020202020204" pitchFamily="34" charset="0"/>
                </a:rPr>
                <a:t>1</a:t>
              </a:r>
            </a:p>
          </p:txBody>
        </p:sp>
      </p:grpSp>
      <p:grpSp>
        <p:nvGrpSpPr>
          <p:cNvPr id="4" name="Group 38"/>
          <p:cNvGrpSpPr/>
          <p:nvPr/>
        </p:nvGrpSpPr>
        <p:grpSpPr>
          <a:xfrm>
            <a:off x="3769494" y="1676400"/>
            <a:ext cx="1590222" cy="2667000"/>
            <a:chOff x="2245494" y="1676400"/>
            <a:chExt cx="1590222" cy="2667000"/>
          </a:xfrm>
        </p:grpSpPr>
        <p:sp>
          <p:nvSpPr>
            <p:cNvPr id="6" name="Freeform 5"/>
            <p:cNvSpPr/>
            <p:nvPr/>
          </p:nvSpPr>
          <p:spPr>
            <a:xfrm>
              <a:off x="2356438" y="2362199"/>
              <a:ext cx="1479278" cy="1981201"/>
            </a:xfrm>
            <a:custGeom>
              <a:avLst/>
              <a:gdLst>
                <a:gd name="connsiteX0" fmla="*/ 0 w 1981200"/>
                <a:gd name="connsiteY0" fmla="*/ 184910 h 1479277"/>
                <a:gd name="connsiteX1" fmla="*/ 990600 w 1981200"/>
                <a:gd name="connsiteY1" fmla="*/ 369820 h 1479277"/>
                <a:gd name="connsiteX2" fmla="*/ 1981200 w 1981200"/>
                <a:gd name="connsiteY2" fmla="*/ 184910 h 1479277"/>
                <a:gd name="connsiteX3" fmla="*/ 1981200 w 1981200"/>
                <a:gd name="connsiteY3" fmla="*/ 1294367 h 1479277"/>
                <a:gd name="connsiteX4" fmla="*/ 990600 w 1981200"/>
                <a:gd name="connsiteY4" fmla="*/ 1479277 h 1479277"/>
                <a:gd name="connsiteX5" fmla="*/ 0 w 1981200"/>
                <a:gd name="connsiteY5" fmla="*/ 1294367 h 1479277"/>
                <a:gd name="connsiteX6" fmla="*/ 0 w 1981200"/>
                <a:gd name="connsiteY6" fmla="*/ 184910 h 1479277"/>
                <a:gd name="connsiteX0" fmla="*/ 0 w 1981200"/>
                <a:gd name="connsiteY0" fmla="*/ 184910 h 1479277"/>
                <a:gd name="connsiteX1" fmla="*/ 990600 w 1981200"/>
                <a:gd name="connsiteY1" fmla="*/ 0 h 1479277"/>
                <a:gd name="connsiteX2" fmla="*/ 1981200 w 1981200"/>
                <a:gd name="connsiteY2" fmla="*/ 184910 h 1479277"/>
                <a:gd name="connsiteX3" fmla="*/ 990600 w 1981200"/>
                <a:gd name="connsiteY3" fmla="*/ 369820 h 1479277"/>
                <a:gd name="connsiteX4" fmla="*/ 0 w 1981200"/>
                <a:gd name="connsiteY4" fmla="*/ 184910 h 1479277"/>
                <a:gd name="connsiteX0" fmla="*/ 1981200 w 1981200"/>
                <a:gd name="connsiteY0" fmla="*/ 184910 h 1479277"/>
                <a:gd name="connsiteX1" fmla="*/ 990600 w 1981200"/>
                <a:gd name="connsiteY1" fmla="*/ 369820 h 1479277"/>
                <a:gd name="connsiteX2" fmla="*/ 0 w 1981200"/>
                <a:gd name="connsiteY2" fmla="*/ 184910 h 1479277"/>
                <a:gd name="connsiteX3" fmla="*/ 990600 w 1981200"/>
                <a:gd name="connsiteY3" fmla="*/ 0 h 1479277"/>
                <a:gd name="connsiteX4" fmla="*/ 1981200 w 1981200"/>
                <a:gd name="connsiteY4" fmla="*/ 184910 h 1479277"/>
                <a:gd name="connsiteX5" fmla="*/ 1981200 w 1981200"/>
                <a:gd name="connsiteY5" fmla="*/ 1294367 h 1479277"/>
                <a:gd name="connsiteX6" fmla="*/ 990600 w 1981200"/>
                <a:gd name="connsiteY6" fmla="*/ 1479277 h 1479277"/>
                <a:gd name="connsiteX7" fmla="*/ 0 w 1981200"/>
                <a:gd name="connsiteY7" fmla="*/ 1294367 h 1479277"/>
                <a:gd name="connsiteX8" fmla="*/ 0 w 1981200"/>
                <a:gd name="connsiteY8" fmla="*/ 184910 h 147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1200" h="1479277" stroke="0" extrusionOk="0">
                  <a:moveTo>
                    <a:pt x="247651" y="1479277"/>
                  </a:moveTo>
                  <a:cubicBezTo>
                    <a:pt x="384425" y="1479277"/>
                    <a:pt x="495301" y="1148129"/>
                    <a:pt x="495301" y="739639"/>
                  </a:cubicBezTo>
                  <a:cubicBezTo>
                    <a:pt x="495301" y="331148"/>
                    <a:pt x="384425" y="0"/>
                    <a:pt x="247651" y="0"/>
                  </a:cubicBezTo>
                  <a:lnTo>
                    <a:pt x="1733549" y="0"/>
                  </a:lnTo>
                  <a:cubicBezTo>
                    <a:pt x="1870323" y="0"/>
                    <a:pt x="1981199" y="331148"/>
                    <a:pt x="1981199" y="739639"/>
                  </a:cubicBezTo>
                  <a:cubicBezTo>
                    <a:pt x="1981199" y="1148129"/>
                    <a:pt x="1870323" y="1479277"/>
                    <a:pt x="1733549" y="1479277"/>
                  </a:cubicBezTo>
                  <a:lnTo>
                    <a:pt x="247651" y="1479277"/>
                  </a:lnTo>
                  <a:close/>
                </a:path>
                <a:path w="1981200" h="1479277" fill="lighten" stroke="0" extrusionOk="0">
                  <a:moveTo>
                    <a:pt x="247651" y="1479277"/>
                  </a:moveTo>
                  <a:cubicBezTo>
                    <a:pt x="110877" y="1479277"/>
                    <a:pt x="1" y="1148129"/>
                    <a:pt x="1" y="739639"/>
                  </a:cubicBezTo>
                  <a:cubicBezTo>
                    <a:pt x="1" y="331148"/>
                    <a:pt x="110877" y="0"/>
                    <a:pt x="247651" y="0"/>
                  </a:cubicBezTo>
                  <a:cubicBezTo>
                    <a:pt x="384425" y="0"/>
                    <a:pt x="495301" y="331148"/>
                    <a:pt x="495301" y="739639"/>
                  </a:cubicBezTo>
                  <a:cubicBezTo>
                    <a:pt x="495301" y="1148129"/>
                    <a:pt x="384425" y="1479277"/>
                    <a:pt x="247651" y="1479277"/>
                  </a:cubicBezTo>
                  <a:close/>
                </a:path>
                <a:path w="1981200" h="1479277" fill="none" extrusionOk="0">
                  <a:moveTo>
                    <a:pt x="247651" y="0"/>
                  </a:moveTo>
                  <a:cubicBezTo>
                    <a:pt x="384425" y="0"/>
                    <a:pt x="495301" y="331148"/>
                    <a:pt x="495301" y="739639"/>
                  </a:cubicBezTo>
                  <a:cubicBezTo>
                    <a:pt x="495301" y="1148129"/>
                    <a:pt x="384425" y="1479277"/>
                    <a:pt x="247651" y="1479277"/>
                  </a:cubicBezTo>
                  <a:cubicBezTo>
                    <a:pt x="110877" y="1479277"/>
                    <a:pt x="1" y="1148129"/>
                    <a:pt x="1" y="739639"/>
                  </a:cubicBezTo>
                  <a:cubicBezTo>
                    <a:pt x="1" y="331148"/>
                    <a:pt x="110877" y="0"/>
                    <a:pt x="247651" y="0"/>
                  </a:cubicBezTo>
                  <a:lnTo>
                    <a:pt x="1733549" y="0"/>
                  </a:lnTo>
                  <a:cubicBezTo>
                    <a:pt x="1870323" y="0"/>
                    <a:pt x="1981199" y="331148"/>
                    <a:pt x="1981199" y="739639"/>
                  </a:cubicBezTo>
                  <a:cubicBezTo>
                    <a:pt x="1981199" y="1148129"/>
                    <a:pt x="1870323" y="1479277"/>
                    <a:pt x="1733549" y="1479277"/>
                  </a:cubicBezTo>
                  <a:lnTo>
                    <a:pt x="247651" y="1479277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hade val="51000"/>
                    <a:satMod val="130000"/>
                  </a:schemeClr>
                </a:gs>
                <a:gs pos="80000">
                  <a:schemeClr val="accent1">
                    <a:hueOff val="0"/>
                    <a:satOff val="0"/>
                    <a:lumOff val="0"/>
                    <a:alphaOff val="0"/>
                    <a:shade val="93000"/>
                    <a:satMod val="13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4000"/>
                    <a:satMod val="135000"/>
                  </a:schemeClr>
                </a:gs>
              </a:gsLst>
              <a:lin ang="16200000" scaled="1"/>
              <a:tileRect/>
            </a:gra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570" tIns="0" rIns="597660" bIns="1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19400" y="2752631"/>
              <a:ext cx="9697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V="1">
              <a:off x="2245494" y="3352795"/>
              <a:ext cx="345306" cy="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833024" y="1676400"/>
              <a:ext cx="4860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Tw Cen MT Condensed Extra Bold" panose="020B0803020202020204" pitchFamily="34" charset="0"/>
                </a:rPr>
                <a:t>2</a:t>
              </a:r>
            </a:p>
          </p:txBody>
        </p:sp>
      </p:grpSp>
      <p:grpSp>
        <p:nvGrpSpPr>
          <p:cNvPr id="10" name="Group 39"/>
          <p:cNvGrpSpPr/>
          <p:nvPr/>
        </p:nvGrpSpPr>
        <p:grpSpPr>
          <a:xfrm>
            <a:off x="5359717" y="1676400"/>
            <a:ext cx="1590223" cy="2667000"/>
            <a:chOff x="3835716" y="1676400"/>
            <a:chExt cx="1590223" cy="2667000"/>
          </a:xfrm>
        </p:grpSpPr>
        <p:sp>
          <p:nvSpPr>
            <p:cNvPr id="7" name="Freeform 6"/>
            <p:cNvSpPr/>
            <p:nvPr/>
          </p:nvSpPr>
          <p:spPr>
            <a:xfrm>
              <a:off x="3946661" y="2362199"/>
              <a:ext cx="1479278" cy="1981201"/>
            </a:xfrm>
            <a:custGeom>
              <a:avLst/>
              <a:gdLst>
                <a:gd name="connsiteX0" fmla="*/ 0 w 1981200"/>
                <a:gd name="connsiteY0" fmla="*/ 184910 h 1479277"/>
                <a:gd name="connsiteX1" fmla="*/ 990600 w 1981200"/>
                <a:gd name="connsiteY1" fmla="*/ 369820 h 1479277"/>
                <a:gd name="connsiteX2" fmla="*/ 1981200 w 1981200"/>
                <a:gd name="connsiteY2" fmla="*/ 184910 h 1479277"/>
                <a:gd name="connsiteX3" fmla="*/ 1981200 w 1981200"/>
                <a:gd name="connsiteY3" fmla="*/ 1294367 h 1479277"/>
                <a:gd name="connsiteX4" fmla="*/ 990600 w 1981200"/>
                <a:gd name="connsiteY4" fmla="*/ 1479277 h 1479277"/>
                <a:gd name="connsiteX5" fmla="*/ 0 w 1981200"/>
                <a:gd name="connsiteY5" fmla="*/ 1294367 h 1479277"/>
                <a:gd name="connsiteX6" fmla="*/ 0 w 1981200"/>
                <a:gd name="connsiteY6" fmla="*/ 184910 h 1479277"/>
                <a:gd name="connsiteX0" fmla="*/ 0 w 1981200"/>
                <a:gd name="connsiteY0" fmla="*/ 184910 h 1479277"/>
                <a:gd name="connsiteX1" fmla="*/ 990600 w 1981200"/>
                <a:gd name="connsiteY1" fmla="*/ 0 h 1479277"/>
                <a:gd name="connsiteX2" fmla="*/ 1981200 w 1981200"/>
                <a:gd name="connsiteY2" fmla="*/ 184910 h 1479277"/>
                <a:gd name="connsiteX3" fmla="*/ 990600 w 1981200"/>
                <a:gd name="connsiteY3" fmla="*/ 369820 h 1479277"/>
                <a:gd name="connsiteX4" fmla="*/ 0 w 1981200"/>
                <a:gd name="connsiteY4" fmla="*/ 184910 h 1479277"/>
                <a:gd name="connsiteX0" fmla="*/ 1981200 w 1981200"/>
                <a:gd name="connsiteY0" fmla="*/ 184910 h 1479277"/>
                <a:gd name="connsiteX1" fmla="*/ 990600 w 1981200"/>
                <a:gd name="connsiteY1" fmla="*/ 369820 h 1479277"/>
                <a:gd name="connsiteX2" fmla="*/ 0 w 1981200"/>
                <a:gd name="connsiteY2" fmla="*/ 184910 h 1479277"/>
                <a:gd name="connsiteX3" fmla="*/ 990600 w 1981200"/>
                <a:gd name="connsiteY3" fmla="*/ 0 h 1479277"/>
                <a:gd name="connsiteX4" fmla="*/ 1981200 w 1981200"/>
                <a:gd name="connsiteY4" fmla="*/ 184910 h 1479277"/>
                <a:gd name="connsiteX5" fmla="*/ 1981200 w 1981200"/>
                <a:gd name="connsiteY5" fmla="*/ 1294367 h 1479277"/>
                <a:gd name="connsiteX6" fmla="*/ 990600 w 1981200"/>
                <a:gd name="connsiteY6" fmla="*/ 1479277 h 1479277"/>
                <a:gd name="connsiteX7" fmla="*/ 0 w 1981200"/>
                <a:gd name="connsiteY7" fmla="*/ 1294367 h 1479277"/>
                <a:gd name="connsiteX8" fmla="*/ 0 w 1981200"/>
                <a:gd name="connsiteY8" fmla="*/ 184910 h 147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1200" h="1479277" stroke="0" extrusionOk="0">
                  <a:moveTo>
                    <a:pt x="247651" y="1479277"/>
                  </a:moveTo>
                  <a:cubicBezTo>
                    <a:pt x="384425" y="1479277"/>
                    <a:pt x="495301" y="1148129"/>
                    <a:pt x="495301" y="739639"/>
                  </a:cubicBezTo>
                  <a:cubicBezTo>
                    <a:pt x="495301" y="331148"/>
                    <a:pt x="384425" y="0"/>
                    <a:pt x="247651" y="0"/>
                  </a:cubicBezTo>
                  <a:lnTo>
                    <a:pt x="1733549" y="0"/>
                  </a:lnTo>
                  <a:cubicBezTo>
                    <a:pt x="1870323" y="0"/>
                    <a:pt x="1981199" y="331148"/>
                    <a:pt x="1981199" y="739639"/>
                  </a:cubicBezTo>
                  <a:cubicBezTo>
                    <a:pt x="1981199" y="1148129"/>
                    <a:pt x="1870323" y="1479277"/>
                    <a:pt x="1733549" y="1479277"/>
                  </a:cubicBezTo>
                  <a:lnTo>
                    <a:pt x="247651" y="1479277"/>
                  </a:lnTo>
                  <a:close/>
                </a:path>
                <a:path w="1981200" h="1479277" fill="lighten" stroke="0" extrusionOk="0">
                  <a:moveTo>
                    <a:pt x="247651" y="1479277"/>
                  </a:moveTo>
                  <a:cubicBezTo>
                    <a:pt x="110877" y="1479277"/>
                    <a:pt x="1" y="1148129"/>
                    <a:pt x="1" y="739639"/>
                  </a:cubicBezTo>
                  <a:cubicBezTo>
                    <a:pt x="1" y="331148"/>
                    <a:pt x="110877" y="0"/>
                    <a:pt x="247651" y="0"/>
                  </a:cubicBezTo>
                  <a:cubicBezTo>
                    <a:pt x="384425" y="0"/>
                    <a:pt x="495301" y="331148"/>
                    <a:pt x="495301" y="739639"/>
                  </a:cubicBezTo>
                  <a:cubicBezTo>
                    <a:pt x="495301" y="1148129"/>
                    <a:pt x="384425" y="1479277"/>
                    <a:pt x="247651" y="1479277"/>
                  </a:cubicBezTo>
                  <a:close/>
                </a:path>
                <a:path w="1981200" h="1479277" fill="none" extrusionOk="0">
                  <a:moveTo>
                    <a:pt x="247651" y="0"/>
                  </a:moveTo>
                  <a:cubicBezTo>
                    <a:pt x="384425" y="0"/>
                    <a:pt x="495301" y="331148"/>
                    <a:pt x="495301" y="739639"/>
                  </a:cubicBezTo>
                  <a:cubicBezTo>
                    <a:pt x="495301" y="1148129"/>
                    <a:pt x="384425" y="1479277"/>
                    <a:pt x="247651" y="1479277"/>
                  </a:cubicBezTo>
                  <a:cubicBezTo>
                    <a:pt x="110877" y="1479277"/>
                    <a:pt x="1" y="1148129"/>
                    <a:pt x="1" y="739639"/>
                  </a:cubicBezTo>
                  <a:cubicBezTo>
                    <a:pt x="1" y="331148"/>
                    <a:pt x="110877" y="0"/>
                    <a:pt x="247651" y="0"/>
                  </a:cubicBezTo>
                  <a:lnTo>
                    <a:pt x="1733549" y="0"/>
                  </a:lnTo>
                  <a:cubicBezTo>
                    <a:pt x="1870323" y="0"/>
                    <a:pt x="1981199" y="331148"/>
                    <a:pt x="1981199" y="739639"/>
                  </a:cubicBezTo>
                  <a:cubicBezTo>
                    <a:pt x="1981199" y="1148129"/>
                    <a:pt x="1870323" y="1479277"/>
                    <a:pt x="1733549" y="1479277"/>
                  </a:cubicBezTo>
                  <a:lnTo>
                    <a:pt x="247651" y="1479277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hade val="51000"/>
                    <a:satMod val="130000"/>
                  </a:schemeClr>
                </a:gs>
                <a:gs pos="80000">
                  <a:schemeClr val="accent1">
                    <a:hueOff val="0"/>
                    <a:satOff val="0"/>
                    <a:lumOff val="0"/>
                    <a:alphaOff val="0"/>
                    <a:shade val="93000"/>
                    <a:satMod val="13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4000"/>
                    <a:satMod val="135000"/>
                  </a:schemeClr>
                </a:gs>
              </a:gsLst>
              <a:lin ang="16200000" scaled="1"/>
              <a:tileRect/>
            </a:gra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15870" tIns="0" rIns="331258" bIns="1" numCol="1" spcCol="1270" anchor="t" anchorCtr="0">
              <a:noAutofit/>
            </a:bodyPr>
            <a:lstStyle/>
            <a:p>
              <a:pPr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300"/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/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43400" y="2752631"/>
              <a:ext cx="9697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flipV="1">
              <a:off x="3835716" y="3333125"/>
              <a:ext cx="345306" cy="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423247" y="1676400"/>
              <a:ext cx="4860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Tw Cen MT Condensed Extra Bold" panose="020B0803020202020204" pitchFamily="34" charset="0"/>
                </a:rPr>
                <a:t>3</a:t>
              </a:r>
            </a:p>
          </p:txBody>
        </p:sp>
      </p:grpSp>
      <p:grpSp>
        <p:nvGrpSpPr>
          <p:cNvPr id="11" name="Group 40"/>
          <p:cNvGrpSpPr/>
          <p:nvPr/>
        </p:nvGrpSpPr>
        <p:grpSpPr>
          <a:xfrm>
            <a:off x="6963697" y="1676400"/>
            <a:ext cx="1576464" cy="2667000"/>
            <a:chOff x="5439697" y="1676400"/>
            <a:chExt cx="1576464" cy="2667000"/>
          </a:xfrm>
        </p:grpSpPr>
        <p:sp>
          <p:nvSpPr>
            <p:cNvPr id="8" name="Freeform 7"/>
            <p:cNvSpPr/>
            <p:nvPr/>
          </p:nvSpPr>
          <p:spPr>
            <a:xfrm>
              <a:off x="5536883" y="2362199"/>
              <a:ext cx="1479278" cy="1981201"/>
            </a:xfrm>
            <a:custGeom>
              <a:avLst/>
              <a:gdLst>
                <a:gd name="connsiteX0" fmla="*/ 0 w 1981200"/>
                <a:gd name="connsiteY0" fmla="*/ 184910 h 1479277"/>
                <a:gd name="connsiteX1" fmla="*/ 990600 w 1981200"/>
                <a:gd name="connsiteY1" fmla="*/ 369820 h 1479277"/>
                <a:gd name="connsiteX2" fmla="*/ 1981200 w 1981200"/>
                <a:gd name="connsiteY2" fmla="*/ 184910 h 1479277"/>
                <a:gd name="connsiteX3" fmla="*/ 1981200 w 1981200"/>
                <a:gd name="connsiteY3" fmla="*/ 1294367 h 1479277"/>
                <a:gd name="connsiteX4" fmla="*/ 990600 w 1981200"/>
                <a:gd name="connsiteY4" fmla="*/ 1479277 h 1479277"/>
                <a:gd name="connsiteX5" fmla="*/ 0 w 1981200"/>
                <a:gd name="connsiteY5" fmla="*/ 1294367 h 1479277"/>
                <a:gd name="connsiteX6" fmla="*/ 0 w 1981200"/>
                <a:gd name="connsiteY6" fmla="*/ 184910 h 1479277"/>
                <a:gd name="connsiteX0" fmla="*/ 0 w 1981200"/>
                <a:gd name="connsiteY0" fmla="*/ 184910 h 1479277"/>
                <a:gd name="connsiteX1" fmla="*/ 990600 w 1981200"/>
                <a:gd name="connsiteY1" fmla="*/ 0 h 1479277"/>
                <a:gd name="connsiteX2" fmla="*/ 1981200 w 1981200"/>
                <a:gd name="connsiteY2" fmla="*/ 184910 h 1479277"/>
                <a:gd name="connsiteX3" fmla="*/ 990600 w 1981200"/>
                <a:gd name="connsiteY3" fmla="*/ 369820 h 1479277"/>
                <a:gd name="connsiteX4" fmla="*/ 0 w 1981200"/>
                <a:gd name="connsiteY4" fmla="*/ 184910 h 1479277"/>
                <a:gd name="connsiteX0" fmla="*/ 1981200 w 1981200"/>
                <a:gd name="connsiteY0" fmla="*/ 184910 h 1479277"/>
                <a:gd name="connsiteX1" fmla="*/ 990600 w 1981200"/>
                <a:gd name="connsiteY1" fmla="*/ 369820 h 1479277"/>
                <a:gd name="connsiteX2" fmla="*/ 0 w 1981200"/>
                <a:gd name="connsiteY2" fmla="*/ 184910 h 1479277"/>
                <a:gd name="connsiteX3" fmla="*/ 990600 w 1981200"/>
                <a:gd name="connsiteY3" fmla="*/ 0 h 1479277"/>
                <a:gd name="connsiteX4" fmla="*/ 1981200 w 1981200"/>
                <a:gd name="connsiteY4" fmla="*/ 184910 h 1479277"/>
                <a:gd name="connsiteX5" fmla="*/ 1981200 w 1981200"/>
                <a:gd name="connsiteY5" fmla="*/ 1294367 h 1479277"/>
                <a:gd name="connsiteX6" fmla="*/ 990600 w 1981200"/>
                <a:gd name="connsiteY6" fmla="*/ 1479277 h 1479277"/>
                <a:gd name="connsiteX7" fmla="*/ 0 w 1981200"/>
                <a:gd name="connsiteY7" fmla="*/ 1294367 h 1479277"/>
                <a:gd name="connsiteX8" fmla="*/ 0 w 1981200"/>
                <a:gd name="connsiteY8" fmla="*/ 184910 h 147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1200" h="1479277" stroke="0" extrusionOk="0">
                  <a:moveTo>
                    <a:pt x="247651" y="1479277"/>
                  </a:moveTo>
                  <a:cubicBezTo>
                    <a:pt x="384425" y="1479277"/>
                    <a:pt x="495301" y="1148129"/>
                    <a:pt x="495301" y="739639"/>
                  </a:cubicBezTo>
                  <a:cubicBezTo>
                    <a:pt x="495301" y="331148"/>
                    <a:pt x="384425" y="0"/>
                    <a:pt x="247651" y="0"/>
                  </a:cubicBezTo>
                  <a:lnTo>
                    <a:pt x="1733549" y="0"/>
                  </a:lnTo>
                  <a:cubicBezTo>
                    <a:pt x="1870323" y="0"/>
                    <a:pt x="1981199" y="331148"/>
                    <a:pt x="1981199" y="739639"/>
                  </a:cubicBezTo>
                  <a:cubicBezTo>
                    <a:pt x="1981199" y="1148129"/>
                    <a:pt x="1870323" y="1479277"/>
                    <a:pt x="1733549" y="1479277"/>
                  </a:cubicBezTo>
                  <a:lnTo>
                    <a:pt x="247651" y="1479277"/>
                  </a:lnTo>
                  <a:close/>
                </a:path>
                <a:path w="1981200" h="1479277" fill="lighten" stroke="0" extrusionOk="0">
                  <a:moveTo>
                    <a:pt x="247651" y="1479277"/>
                  </a:moveTo>
                  <a:cubicBezTo>
                    <a:pt x="110877" y="1479277"/>
                    <a:pt x="1" y="1148129"/>
                    <a:pt x="1" y="739639"/>
                  </a:cubicBezTo>
                  <a:cubicBezTo>
                    <a:pt x="1" y="331148"/>
                    <a:pt x="110877" y="0"/>
                    <a:pt x="247651" y="0"/>
                  </a:cubicBezTo>
                  <a:cubicBezTo>
                    <a:pt x="384425" y="0"/>
                    <a:pt x="495301" y="331148"/>
                    <a:pt x="495301" y="739639"/>
                  </a:cubicBezTo>
                  <a:cubicBezTo>
                    <a:pt x="495301" y="1148129"/>
                    <a:pt x="384425" y="1479277"/>
                    <a:pt x="247651" y="1479277"/>
                  </a:cubicBezTo>
                  <a:close/>
                </a:path>
                <a:path w="1981200" h="1479277" fill="none" extrusionOk="0">
                  <a:moveTo>
                    <a:pt x="247651" y="0"/>
                  </a:moveTo>
                  <a:cubicBezTo>
                    <a:pt x="384425" y="0"/>
                    <a:pt x="495301" y="331148"/>
                    <a:pt x="495301" y="739639"/>
                  </a:cubicBezTo>
                  <a:cubicBezTo>
                    <a:pt x="495301" y="1148129"/>
                    <a:pt x="384425" y="1479277"/>
                    <a:pt x="247651" y="1479277"/>
                  </a:cubicBezTo>
                  <a:cubicBezTo>
                    <a:pt x="110877" y="1479277"/>
                    <a:pt x="1" y="1148129"/>
                    <a:pt x="1" y="739639"/>
                  </a:cubicBezTo>
                  <a:cubicBezTo>
                    <a:pt x="1" y="331148"/>
                    <a:pt x="110877" y="0"/>
                    <a:pt x="247651" y="0"/>
                  </a:cubicBezTo>
                  <a:lnTo>
                    <a:pt x="1733549" y="0"/>
                  </a:lnTo>
                  <a:cubicBezTo>
                    <a:pt x="1870323" y="0"/>
                    <a:pt x="1981199" y="331148"/>
                    <a:pt x="1981199" y="739639"/>
                  </a:cubicBezTo>
                  <a:cubicBezTo>
                    <a:pt x="1981199" y="1148129"/>
                    <a:pt x="1870323" y="1479277"/>
                    <a:pt x="1733549" y="1479277"/>
                  </a:cubicBezTo>
                  <a:lnTo>
                    <a:pt x="247651" y="1479277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hade val="51000"/>
                    <a:satMod val="130000"/>
                  </a:schemeClr>
                </a:gs>
                <a:gs pos="80000">
                  <a:schemeClr val="accent1">
                    <a:hueOff val="0"/>
                    <a:satOff val="0"/>
                    <a:lumOff val="0"/>
                    <a:alphaOff val="0"/>
                    <a:shade val="93000"/>
                    <a:satMod val="13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4000"/>
                    <a:satMod val="135000"/>
                  </a:schemeClr>
                </a:gs>
              </a:gsLst>
              <a:lin ang="16200000" scaled="1"/>
              <a:tileRect/>
            </a:gra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15870" tIns="0" rIns="331258" bIns="1" numCol="1" spcCol="1270" anchor="t" anchorCtr="0">
              <a:noAutofit/>
            </a:bodyPr>
            <a:lstStyle/>
            <a:p>
              <a:pPr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300"/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/>
            </a:p>
            <a:p>
              <a:pPr marL="171450" lvl="1" indent="-171450" defTabSz="8001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987448" y="2752631"/>
              <a:ext cx="9697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V="1">
              <a:off x="5439697" y="3333121"/>
              <a:ext cx="345306" cy="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5988068" y="1676400"/>
              <a:ext cx="4860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Tw Cen MT Condensed Extra Bold" panose="020B0803020202020204" pitchFamily="34" charset="0"/>
                </a:rPr>
                <a:t>4</a:t>
              </a:r>
            </a:p>
          </p:txBody>
        </p:sp>
      </p:grpSp>
      <p:grpSp>
        <p:nvGrpSpPr>
          <p:cNvPr id="12" name="Group 41"/>
          <p:cNvGrpSpPr/>
          <p:nvPr/>
        </p:nvGrpSpPr>
        <p:grpSpPr>
          <a:xfrm>
            <a:off x="8540162" y="1676400"/>
            <a:ext cx="1935529" cy="2667000"/>
            <a:chOff x="7016161" y="1676400"/>
            <a:chExt cx="1935529" cy="2667000"/>
          </a:xfrm>
        </p:grpSpPr>
        <p:sp>
          <p:nvSpPr>
            <p:cNvPr id="9" name="Freeform 8"/>
            <p:cNvSpPr/>
            <p:nvPr/>
          </p:nvSpPr>
          <p:spPr>
            <a:xfrm>
              <a:off x="7127106" y="2362199"/>
              <a:ext cx="1479278" cy="1981201"/>
            </a:xfrm>
            <a:custGeom>
              <a:avLst/>
              <a:gdLst>
                <a:gd name="connsiteX0" fmla="*/ 0 w 1981200"/>
                <a:gd name="connsiteY0" fmla="*/ 184910 h 1479277"/>
                <a:gd name="connsiteX1" fmla="*/ 990600 w 1981200"/>
                <a:gd name="connsiteY1" fmla="*/ 369820 h 1479277"/>
                <a:gd name="connsiteX2" fmla="*/ 1981200 w 1981200"/>
                <a:gd name="connsiteY2" fmla="*/ 184910 h 1479277"/>
                <a:gd name="connsiteX3" fmla="*/ 1981200 w 1981200"/>
                <a:gd name="connsiteY3" fmla="*/ 1294367 h 1479277"/>
                <a:gd name="connsiteX4" fmla="*/ 990600 w 1981200"/>
                <a:gd name="connsiteY4" fmla="*/ 1479277 h 1479277"/>
                <a:gd name="connsiteX5" fmla="*/ 0 w 1981200"/>
                <a:gd name="connsiteY5" fmla="*/ 1294367 h 1479277"/>
                <a:gd name="connsiteX6" fmla="*/ 0 w 1981200"/>
                <a:gd name="connsiteY6" fmla="*/ 184910 h 1479277"/>
                <a:gd name="connsiteX0" fmla="*/ 0 w 1981200"/>
                <a:gd name="connsiteY0" fmla="*/ 184910 h 1479277"/>
                <a:gd name="connsiteX1" fmla="*/ 990600 w 1981200"/>
                <a:gd name="connsiteY1" fmla="*/ 0 h 1479277"/>
                <a:gd name="connsiteX2" fmla="*/ 1981200 w 1981200"/>
                <a:gd name="connsiteY2" fmla="*/ 184910 h 1479277"/>
                <a:gd name="connsiteX3" fmla="*/ 990600 w 1981200"/>
                <a:gd name="connsiteY3" fmla="*/ 369820 h 1479277"/>
                <a:gd name="connsiteX4" fmla="*/ 0 w 1981200"/>
                <a:gd name="connsiteY4" fmla="*/ 184910 h 1479277"/>
                <a:gd name="connsiteX0" fmla="*/ 1981200 w 1981200"/>
                <a:gd name="connsiteY0" fmla="*/ 184910 h 1479277"/>
                <a:gd name="connsiteX1" fmla="*/ 990600 w 1981200"/>
                <a:gd name="connsiteY1" fmla="*/ 369820 h 1479277"/>
                <a:gd name="connsiteX2" fmla="*/ 0 w 1981200"/>
                <a:gd name="connsiteY2" fmla="*/ 184910 h 1479277"/>
                <a:gd name="connsiteX3" fmla="*/ 990600 w 1981200"/>
                <a:gd name="connsiteY3" fmla="*/ 0 h 1479277"/>
                <a:gd name="connsiteX4" fmla="*/ 1981200 w 1981200"/>
                <a:gd name="connsiteY4" fmla="*/ 184910 h 1479277"/>
                <a:gd name="connsiteX5" fmla="*/ 1981200 w 1981200"/>
                <a:gd name="connsiteY5" fmla="*/ 1294367 h 1479277"/>
                <a:gd name="connsiteX6" fmla="*/ 990600 w 1981200"/>
                <a:gd name="connsiteY6" fmla="*/ 1479277 h 1479277"/>
                <a:gd name="connsiteX7" fmla="*/ 0 w 1981200"/>
                <a:gd name="connsiteY7" fmla="*/ 1294367 h 1479277"/>
                <a:gd name="connsiteX8" fmla="*/ 0 w 1981200"/>
                <a:gd name="connsiteY8" fmla="*/ 184910 h 1479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1200" h="1479277" stroke="0" extrusionOk="0">
                  <a:moveTo>
                    <a:pt x="247651" y="1479277"/>
                  </a:moveTo>
                  <a:cubicBezTo>
                    <a:pt x="384425" y="1479277"/>
                    <a:pt x="495301" y="1148129"/>
                    <a:pt x="495301" y="739639"/>
                  </a:cubicBezTo>
                  <a:cubicBezTo>
                    <a:pt x="495301" y="331148"/>
                    <a:pt x="384425" y="0"/>
                    <a:pt x="247651" y="0"/>
                  </a:cubicBezTo>
                  <a:lnTo>
                    <a:pt x="1733549" y="0"/>
                  </a:lnTo>
                  <a:cubicBezTo>
                    <a:pt x="1870323" y="0"/>
                    <a:pt x="1981199" y="331148"/>
                    <a:pt x="1981199" y="739639"/>
                  </a:cubicBezTo>
                  <a:cubicBezTo>
                    <a:pt x="1981199" y="1148129"/>
                    <a:pt x="1870323" y="1479277"/>
                    <a:pt x="1733549" y="1479277"/>
                  </a:cubicBezTo>
                  <a:lnTo>
                    <a:pt x="247651" y="1479277"/>
                  </a:lnTo>
                  <a:close/>
                </a:path>
                <a:path w="1981200" h="1479277" fill="lighten" stroke="0" extrusionOk="0">
                  <a:moveTo>
                    <a:pt x="247651" y="1479277"/>
                  </a:moveTo>
                  <a:cubicBezTo>
                    <a:pt x="110877" y="1479277"/>
                    <a:pt x="1" y="1148129"/>
                    <a:pt x="1" y="739639"/>
                  </a:cubicBezTo>
                  <a:cubicBezTo>
                    <a:pt x="1" y="331148"/>
                    <a:pt x="110877" y="0"/>
                    <a:pt x="247651" y="0"/>
                  </a:cubicBezTo>
                  <a:cubicBezTo>
                    <a:pt x="384425" y="0"/>
                    <a:pt x="495301" y="331148"/>
                    <a:pt x="495301" y="739639"/>
                  </a:cubicBezTo>
                  <a:cubicBezTo>
                    <a:pt x="495301" y="1148129"/>
                    <a:pt x="384425" y="1479277"/>
                    <a:pt x="247651" y="1479277"/>
                  </a:cubicBezTo>
                  <a:close/>
                </a:path>
                <a:path w="1981200" h="1479277" fill="none" extrusionOk="0">
                  <a:moveTo>
                    <a:pt x="247651" y="0"/>
                  </a:moveTo>
                  <a:cubicBezTo>
                    <a:pt x="384425" y="0"/>
                    <a:pt x="495301" y="331148"/>
                    <a:pt x="495301" y="739639"/>
                  </a:cubicBezTo>
                  <a:cubicBezTo>
                    <a:pt x="495301" y="1148129"/>
                    <a:pt x="384425" y="1479277"/>
                    <a:pt x="247651" y="1479277"/>
                  </a:cubicBezTo>
                  <a:cubicBezTo>
                    <a:pt x="110877" y="1479277"/>
                    <a:pt x="1" y="1148129"/>
                    <a:pt x="1" y="739639"/>
                  </a:cubicBezTo>
                  <a:cubicBezTo>
                    <a:pt x="1" y="331148"/>
                    <a:pt x="110877" y="0"/>
                    <a:pt x="247651" y="0"/>
                  </a:cubicBezTo>
                  <a:lnTo>
                    <a:pt x="1733549" y="0"/>
                  </a:lnTo>
                  <a:cubicBezTo>
                    <a:pt x="1870323" y="0"/>
                    <a:pt x="1981199" y="331148"/>
                    <a:pt x="1981199" y="739639"/>
                  </a:cubicBezTo>
                  <a:cubicBezTo>
                    <a:pt x="1981199" y="1148129"/>
                    <a:pt x="1870323" y="1479277"/>
                    <a:pt x="1733549" y="1479277"/>
                  </a:cubicBezTo>
                  <a:lnTo>
                    <a:pt x="247651" y="1479277"/>
                  </a:lnTo>
                </a:path>
              </a:pathLst>
            </a:custGeom>
            <a:gradFill flip="none" rotWithShape="1">
              <a:gsLst>
                <a:gs pos="0">
                  <a:schemeClr val="accent1">
                    <a:hueOff val="0"/>
                    <a:satOff val="0"/>
                    <a:lumOff val="0"/>
                    <a:alphaOff val="0"/>
                    <a:shade val="51000"/>
                    <a:satMod val="130000"/>
                  </a:schemeClr>
                </a:gs>
                <a:gs pos="80000">
                  <a:schemeClr val="accent1">
                    <a:hueOff val="0"/>
                    <a:satOff val="0"/>
                    <a:lumOff val="0"/>
                    <a:alphaOff val="0"/>
                    <a:shade val="93000"/>
                    <a:satMod val="130000"/>
                  </a:schemeClr>
                </a:gs>
                <a:gs pos="100000">
                  <a:schemeClr val="accent1">
                    <a:hueOff val="0"/>
                    <a:satOff val="0"/>
                    <a:lumOff val="0"/>
                    <a:alphaOff val="0"/>
                    <a:shade val="94000"/>
                    <a:satMod val="135000"/>
                  </a:schemeClr>
                </a:gs>
              </a:gsLst>
              <a:lin ang="16200000" scaled="1"/>
              <a:tileRect/>
            </a:gradFill>
            <a:ln>
              <a:solidFill>
                <a:schemeClr val="tx2">
                  <a:lumMod val="60000"/>
                  <a:lumOff val="40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>
                <a:rot lat="0" lon="0" rev="7500000"/>
              </a:lightRig>
            </a:scene3d>
            <a:sp3d prstMaterial="plastic">
              <a:bevelT w="127000" h="25400" prst="relaxedInset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82570" tIns="0" rIns="597660" bIns="1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5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543800" y="2752631"/>
              <a:ext cx="96972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7016161" y="3333121"/>
              <a:ext cx="345306" cy="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8606384" y="3333121"/>
              <a:ext cx="345306" cy="4"/>
            </a:xfrm>
            <a:prstGeom prst="line">
              <a:avLst/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608013" y="1676400"/>
              <a:ext cx="48603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Tw Cen MT Condensed Extra Bold" panose="020B080302020202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251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11BC76ED-A4ED-4591-8FF4-D941C2B63DE8}"/>
              </a:ext>
            </a:extLst>
          </p:cNvPr>
          <p:cNvSpPr/>
          <p:nvPr/>
        </p:nvSpPr>
        <p:spPr>
          <a:xfrm>
            <a:off x="0" y="5089180"/>
            <a:ext cx="12192000" cy="1838666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8AD940-2235-4210-97C1-4497EFBDCA34}"/>
              </a:ext>
            </a:extLst>
          </p:cNvPr>
          <p:cNvGrpSpPr/>
          <p:nvPr/>
        </p:nvGrpSpPr>
        <p:grpSpPr>
          <a:xfrm>
            <a:off x="304800" y="2300290"/>
            <a:ext cx="2148101" cy="3490910"/>
            <a:chOff x="838200" y="1990726"/>
            <a:chExt cx="2362200" cy="3152775"/>
          </a:xfrm>
        </p:grpSpPr>
        <p:sp>
          <p:nvSpPr>
            <p:cNvPr id="3" name="Rounded Rectangle 2"/>
            <p:cNvSpPr/>
            <p:nvPr/>
          </p:nvSpPr>
          <p:spPr>
            <a:xfrm>
              <a:off x="838200" y="1990726"/>
              <a:ext cx="2362200" cy="3152775"/>
            </a:xfrm>
            <a:prstGeom prst="roundRect">
              <a:avLst>
                <a:gd name="adj" fmla="val 8511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 flipH="1">
              <a:off x="864054" y="3080020"/>
              <a:ext cx="2310492" cy="169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Event Name</a:t>
              </a:r>
            </a:p>
            <a:p>
              <a:pPr algn="ctr"/>
              <a:r>
                <a:rPr lang="en-US" sz="2200" dirty="0"/>
                <a:t>You can replace this sample text with your text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12E9C69-5596-4C3E-84A1-086024848022}"/>
              </a:ext>
            </a:extLst>
          </p:cNvPr>
          <p:cNvGrpSpPr/>
          <p:nvPr/>
        </p:nvGrpSpPr>
        <p:grpSpPr>
          <a:xfrm>
            <a:off x="2728698" y="2309458"/>
            <a:ext cx="2148102" cy="3493008"/>
            <a:chOff x="3479800" y="1990726"/>
            <a:chExt cx="2362201" cy="3841152"/>
          </a:xfrm>
        </p:grpSpPr>
        <p:sp>
          <p:nvSpPr>
            <p:cNvPr id="13" name="Rounded Rectangle 12"/>
            <p:cNvSpPr/>
            <p:nvPr/>
          </p:nvSpPr>
          <p:spPr>
            <a:xfrm>
              <a:off x="3479801" y="1990726"/>
              <a:ext cx="2362200" cy="3841152"/>
            </a:xfrm>
            <a:prstGeom prst="roundRect">
              <a:avLst>
                <a:gd name="adj" fmla="val 8511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6EA9761-BA53-46DE-9670-73D13A627485}"/>
                </a:ext>
              </a:extLst>
            </p:cNvPr>
            <p:cNvSpPr txBox="1"/>
            <p:nvPr/>
          </p:nvSpPr>
          <p:spPr>
            <a:xfrm flipH="1">
              <a:off x="3479800" y="3094316"/>
              <a:ext cx="2310492" cy="169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Event Name</a:t>
              </a:r>
            </a:p>
            <a:p>
              <a:pPr algn="ctr"/>
              <a:r>
                <a:rPr lang="en-US" sz="2200" dirty="0"/>
                <a:t>You can replace this sample text with your text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ACC665-C9F4-41C4-AC9E-5F70386176F6}"/>
              </a:ext>
            </a:extLst>
          </p:cNvPr>
          <p:cNvGrpSpPr/>
          <p:nvPr/>
        </p:nvGrpSpPr>
        <p:grpSpPr>
          <a:xfrm>
            <a:off x="5105400" y="2300290"/>
            <a:ext cx="2148102" cy="3493008"/>
            <a:chOff x="6310991" y="1990725"/>
            <a:chExt cx="2362201" cy="3841152"/>
          </a:xfrm>
        </p:grpSpPr>
        <p:sp>
          <p:nvSpPr>
            <p:cNvPr id="14" name="Rounded Rectangle 13"/>
            <p:cNvSpPr/>
            <p:nvPr/>
          </p:nvSpPr>
          <p:spPr>
            <a:xfrm>
              <a:off x="6310992" y="1990725"/>
              <a:ext cx="2362200" cy="3841152"/>
            </a:xfrm>
            <a:prstGeom prst="roundRect">
              <a:avLst>
                <a:gd name="adj" fmla="val 8511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7472120-8934-4AAB-B8C3-DB430CDFFDCA}"/>
                </a:ext>
              </a:extLst>
            </p:cNvPr>
            <p:cNvSpPr txBox="1"/>
            <p:nvPr/>
          </p:nvSpPr>
          <p:spPr>
            <a:xfrm flipH="1">
              <a:off x="6310991" y="3094318"/>
              <a:ext cx="2310492" cy="169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Event Name</a:t>
              </a:r>
            </a:p>
            <a:p>
              <a:pPr algn="ctr"/>
              <a:r>
                <a:rPr lang="en-US" sz="2200" dirty="0"/>
                <a:t>You can replace this sample text with your text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CF8419-5487-44F8-9F18-C1A372706B9C}"/>
              </a:ext>
            </a:extLst>
          </p:cNvPr>
          <p:cNvGrpSpPr/>
          <p:nvPr/>
        </p:nvGrpSpPr>
        <p:grpSpPr>
          <a:xfrm>
            <a:off x="7467600" y="2309458"/>
            <a:ext cx="2148101" cy="3493008"/>
            <a:chOff x="8952592" y="2009778"/>
            <a:chExt cx="2362200" cy="3841152"/>
          </a:xfrm>
        </p:grpSpPr>
        <p:sp>
          <p:nvSpPr>
            <p:cNvPr id="47" name="Rounded Rectangle 46"/>
            <p:cNvSpPr/>
            <p:nvPr/>
          </p:nvSpPr>
          <p:spPr>
            <a:xfrm>
              <a:off x="8952592" y="2009778"/>
              <a:ext cx="2362200" cy="3841152"/>
            </a:xfrm>
            <a:prstGeom prst="roundRect">
              <a:avLst>
                <a:gd name="adj" fmla="val 8511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F0AFB46-9A9C-4D5B-ACD1-59EA167EE52B}"/>
                </a:ext>
              </a:extLst>
            </p:cNvPr>
            <p:cNvSpPr txBox="1"/>
            <p:nvPr/>
          </p:nvSpPr>
          <p:spPr>
            <a:xfrm flipH="1">
              <a:off x="8978446" y="3094317"/>
              <a:ext cx="2310492" cy="169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Event Name</a:t>
              </a:r>
            </a:p>
            <a:p>
              <a:pPr algn="ctr"/>
              <a:r>
                <a:rPr lang="en-US" sz="2200" dirty="0"/>
                <a:t>You can replace this sample text with your text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Years Timeline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EF1C44-23BF-4838-8D85-F56CFD0BDE1B}"/>
              </a:ext>
            </a:extLst>
          </p:cNvPr>
          <p:cNvGrpSpPr/>
          <p:nvPr/>
        </p:nvGrpSpPr>
        <p:grpSpPr>
          <a:xfrm>
            <a:off x="514353" y="2214771"/>
            <a:ext cx="588996" cy="891965"/>
            <a:chOff x="1047752" y="1914734"/>
            <a:chExt cx="647701" cy="980866"/>
          </a:xfrm>
        </p:grpSpPr>
        <p:sp>
          <p:nvSpPr>
            <p:cNvPr id="4" name="Notched Right Arrow 3"/>
            <p:cNvSpPr/>
            <p:nvPr/>
          </p:nvSpPr>
          <p:spPr>
            <a:xfrm rot="16200000">
              <a:off x="914403" y="2114549"/>
              <a:ext cx="914400" cy="647701"/>
            </a:xfrm>
            <a:custGeom>
              <a:avLst/>
              <a:gdLst>
                <a:gd name="connsiteX0" fmla="*/ 0 w 1905000"/>
                <a:gd name="connsiteY0" fmla="*/ 323850 h 1295400"/>
                <a:gd name="connsiteX1" fmla="*/ 1257300 w 1905000"/>
                <a:gd name="connsiteY1" fmla="*/ 323850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0 w 1905000"/>
                <a:gd name="connsiteY6" fmla="*/ 971550 h 1295400"/>
                <a:gd name="connsiteX7" fmla="*/ 323850 w 1905000"/>
                <a:gd name="connsiteY7" fmla="*/ 647700 h 1295400"/>
                <a:gd name="connsiteX8" fmla="*/ 0 w 1905000"/>
                <a:gd name="connsiteY8" fmla="*/ 323850 h 1295400"/>
                <a:gd name="connsiteX0" fmla="*/ 0 w 1905000"/>
                <a:gd name="connsiteY0" fmla="*/ 323850 h 1295400"/>
                <a:gd name="connsiteX1" fmla="*/ 1257300 w 1905000"/>
                <a:gd name="connsiteY1" fmla="*/ 323850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914400 w 1905000"/>
                <a:gd name="connsiteY6" fmla="*/ 971551 h 1295400"/>
                <a:gd name="connsiteX7" fmla="*/ 0 w 1905000"/>
                <a:gd name="connsiteY7" fmla="*/ 971550 h 1295400"/>
                <a:gd name="connsiteX8" fmla="*/ 323850 w 1905000"/>
                <a:gd name="connsiteY8" fmla="*/ 647700 h 1295400"/>
                <a:gd name="connsiteX9" fmla="*/ 0 w 1905000"/>
                <a:gd name="connsiteY9" fmla="*/ 323850 h 1295400"/>
                <a:gd name="connsiteX0" fmla="*/ 0 w 1905000"/>
                <a:gd name="connsiteY0" fmla="*/ 323850 h 1295400"/>
                <a:gd name="connsiteX1" fmla="*/ 933450 w 1905000"/>
                <a:gd name="connsiteY1" fmla="*/ 314326 h 1295400"/>
                <a:gd name="connsiteX2" fmla="*/ 1257300 w 1905000"/>
                <a:gd name="connsiteY2" fmla="*/ 323850 h 1295400"/>
                <a:gd name="connsiteX3" fmla="*/ 1257300 w 1905000"/>
                <a:gd name="connsiteY3" fmla="*/ 0 h 1295400"/>
                <a:gd name="connsiteX4" fmla="*/ 1905000 w 1905000"/>
                <a:gd name="connsiteY4" fmla="*/ 647700 h 1295400"/>
                <a:gd name="connsiteX5" fmla="*/ 1257300 w 1905000"/>
                <a:gd name="connsiteY5" fmla="*/ 1295400 h 1295400"/>
                <a:gd name="connsiteX6" fmla="*/ 1257300 w 1905000"/>
                <a:gd name="connsiteY6" fmla="*/ 971550 h 1295400"/>
                <a:gd name="connsiteX7" fmla="*/ 914400 w 1905000"/>
                <a:gd name="connsiteY7" fmla="*/ 971551 h 1295400"/>
                <a:gd name="connsiteX8" fmla="*/ 0 w 1905000"/>
                <a:gd name="connsiteY8" fmla="*/ 971550 h 1295400"/>
                <a:gd name="connsiteX9" fmla="*/ 323850 w 1905000"/>
                <a:gd name="connsiteY9" fmla="*/ 647700 h 1295400"/>
                <a:gd name="connsiteX10" fmla="*/ 0 w 1905000"/>
                <a:gd name="connsiteY10" fmla="*/ 323850 h 1295400"/>
                <a:gd name="connsiteX0" fmla="*/ 0 w 1905000"/>
                <a:gd name="connsiteY0" fmla="*/ 323850 h 1295400"/>
                <a:gd name="connsiteX1" fmla="*/ 933450 w 1905000"/>
                <a:gd name="connsiteY1" fmla="*/ 314326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914400 w 1905000"/>
                <a:gd name="connsiteY6" fmla="*/ 971551 h 1295400"/>
                <a:gd name="connsiteX7" fmla="*/ 0 w 1905000"/>
                <a:gd name="connsiteY7" fmla="*/ 971550 h 1295400"/>
                <a:gd name="connsiteX8" fmla="*/ 323850 w 1905000"/>
                <a:gd name="connsiteY8" fmla="*/ 647700 h 1295400"/>
                <a:gd name="connsiteX9" fmla="*/ 0 w 1905000"/>
                <a:gd name="connsiteY9" fmla="*/ 323850 h 1295400"/>
                <a:gd name="connsiteX0" fmla="*/ 0 w 1257300"/>
                <a:gd name="connsiteY0" fmla="*/ 323850 h 1295400"/>
                <a:gd name="connsiteX1" fmla="*/ 933450 w 1257300"/>
                <a:gd name="connsiteY1" fmla="*/ 314326 h 1295400"/>
                <a:gd name="connsiteX2" fmla="*/ 1257300 w 1257300"/>
                <a:gd name="connsiteY2" fmla="*/ 0 h 1295400"/>
                <a:gd name="connsiteX3" fmla="*/ 1257300 w 1257300"/>
                <a:gd name="connsiteY3" fmla="*/ 1295400 h 1295400"/>
                <a:gd name="connsiteX4" fmla="*/ 1257300 w 1257300"/>
                <a:gd name="connsiteY4" fmla="*/ 971550 h 1295400"/>
                <a:gd name="connsiteX5" fmla="*/ 914400 w 1257300"/>
                <a:gd name="connsiteY5" fmla="*/ 971551 h 1295400"/>
                <a:gd name="connsiteX6" fmla="*/ 0 w 1257300"/>
                <a:gd name="connsiteY6" fmla="*/ 971550 h 1295400"/>
                <a:gd name="connsiteX7" fmla="*/ 323850 w 1257300"/>
                <a:gd name="connsiteY7" fmla="*/ 647700 h 1295400"/>
                <a:gd name="connsiteX8" fmla="*/ 0 w 1257300"/>
                <a:gd name="connsiteY8" fmla="*/ 323850 h 1295400"/>
                <a:gd name="connsiteX0" fmla="*/ 0 w 1257300"/>
                <a:gd name="connsiteY0" fmla="*/ 323850 h 971551"/>
                <a:gd name="connsiteX1" fmla="*/ 933450 w 1257300"/>
                <a:gd name="connsiteY1" fmla="*/ 314326 h 971551"/>
                <a:gd name="connsiteX2" fmla="*/ 1257300 w 1257300"/>
                <a:gd name="connsiteY2" fmla="*/ 0 h 971551"/>
                <a:gd name="connsiteX3" fmla="*/ 1257300 w 1257300"/>
                <a:gd name="connsiteY3" fmla="*/ 971550 h 971551"/>
                <a:gd name="connsiteX4" fmla="*/ 914400 w 1257300"/>
                <a:gd name="connsiteY4" fmla="*/ 971551 h 971551"/>
                <a:gd name="connsiteX5" fmla="*/ 0 w 1257300"/>
                <a:gd name="connsiteY5" fmla="*/ 971550 h 971551"/>
                <a:gd name="connsiteX6" fmla="*/ 323850 w 1257300"/>
                <a:gd name="connsiteY6" fmla="*/ 647700 h 971551"/>
                <a:gd name="connsiteX7" fmla="*/ 0 w 1257300"/>
                <a:gd name="connsiteY7" fmla="*/ 323850 h 971551"/>
                <a:gd name="connsiteX0" fmla="*/ 0 w 1257300"/>
                <a:gd name="connsiteY0" fmla="*/ 323850 h 971551"/>
                <a:gd name="connsiteX1" fmla="*/ 933450 w 1257300"/>
                <a:gd name="connsiteY1" fmla="*/ 314326 h 971551"/>
                <a:gd name="connsiteX2" fmla="*/ 1257300 w 1257300"/>
                <a:gd name="connsiteY2" fmla="*/ 0 h 971551"/>
                <a:gd name="connsiteX3" fmla="*/ 914400 w 1257300"/>
                <a:gd name="connsiteY3" fmla="*/ 971551 h 971551"/>
                <a:gd name="connsiteX4" fmla="*/ 0 w 1257300"/>
                <a:gd name="connsiteY4" fmla="*/ 971550 h 971551"/>
                <a:gd name="connsiteX5" fmla="*/ 323850 w 1257300"/>
                <a:gd name="connsiteY5" fmla="*/ 647700 h 971551"/>
                <a:gd name="connsiteX6" fmla="*/ 0 w 1257300"/>
                <a:gd name="connsiteY6" fmla="*/ 323850 h 971551"/>
                <a:gd name="connsiteX0" fmla="*/ 0 w 933450"/>
                <a:gd name="connsiteY0" fmla="*/ 9524 h 657225"/>
                <a:gd name="connsiteX1" fmla="*/ 933450 w 933450"/>
                <a:gd name="connsiteY1" fmla="*/ 0 h 657225"/>
                <a:gd name="connsiteX2" fmla="*/ 914400 w 933450"/>
                <a:gd name="connsiteY2" fmla="*/ 657225 h 657225"/>
                <a:gd name="connsiteX3" fmla="*/ 0 w 933450"/>
                <a:gd name="connsiteY3" fmla="*/ 657224 h 657225"/>
                <a:gd name="connsiteX4" fmla="*/ 323850 w 933450"/>
                <a:gd name="connsiteY4" fmla="*/ 333374 h 657225"/>
                <a:gd name="connsiteX5" fmla="*/ 0 w 933450"/>
                <a:gd name="connsiteY5" fmla="*/ 9524 h 657225"/>
                <a:gd name="connsiteX0" fmla="*/ 0 w 914400"/>
                <a:gd name="connsiteY0" fmla="*/ 0 h 647701"/>
                <a:gd name="connsiteX1" fmla="*/ 904872 w 914400"/>
                <a:gd name="connsiteY1" fmla="*/ 9526 h 647701"/>
                <a:gd name="connsiteX2" fmla="*/ 914400 w 914400"/>
                <a:gd name="connsiteY2" fmla="*/ 647701 h 647701"/>
                <a:gd name="connsiteX3" fmla="*/ 0 w 914400"/>
                <a:gd name="connsiteY3" fmla="*/ 647700 h 647701"/>
                <a:gd name="connsiteX4" fmla="*/ 323850 w 914400"/>
                <a:gd name="connsiteY4" fmla="*/ 323850 h 647701"/>
                <a:gd name="connsiteX5" fmla="*/ 0 w 914400"/>
                <a:gd name="connsiteY5" fmla="*/ 0 h 64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647701">
                  <a:moveTo>
                    <a:pt x="0" y="0"/>
                  </a:moveTo>
                  <a:lnTo>
                    <a:pt x="904872" y="9526"/>
                  </a:lnTo>
                  <a:lnTo>
                    <a:pt x="914400" y="647701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1016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1104902" y="1990725"/>
              <a:ext cx="0" cy="73152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1647825" y="1990726"/>
              <a:ext cx="0" cy="73152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165364" y="1914734"/>
              <a:ext cx="4363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1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2CF9C4A-73C8-43F5-8195-5D78FD1E1887}"/>
              </a:ext>
            </a:extLst>
          </p:cNvPr>
          <p:cNvGrpSpPr/>
          <p:nvPr/>
        </p:nvGrpSpPr>
        <p:grpSpPr>
          <a:xfrm>
            <a:off x="2919200" y="2214771"/>
            <a:ext cx="588996" cy="847402"/>
            <a:chOff x="3632201" y="1963738"/>
            <a:chExt cx="647701" cy="931862"/>
          </a:xfrm>
        </p:grpSpPr>
        <p:sp>
          <p:nvSpPr>
            <p:cNvPr id="15" name="Notched Right Arrow 3"/>
            <p:cNvSpPr/>
            <p:nvPr/>
          </p:nvSpPr>
          <p:spPr>
            <a:xfrm rot="16200000">
              <a:off x="3498852" y="2114549"/>
              <a:ext cx="914400" cy="647701"/>
            </a:xfrm>
            <a:custGeom>
              <a:avLst/>
              <a:gdLst>
                <a:gd name="connsiteX0" fmla="*/ 0 w 1905000"/>
                <a:gd name="connsiteY0" fmla="*/ 323850 h 1295400"/>
                <a:gd name="connsiteX1" fmla="*/ 1257300 w 1905000"/>
                <a:gd name="connsiteY1" fmla="*/ 323850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0 w 1905000"/>
                <a:gd name="connsiteY6" fmla="*/ 971550 h 1295400"/>
                <a:gd name="connsiteX7" fmla="*/ 323850 w 1905000"/>
                <a:gd name="connsiteY7" fmla="*/ 647700 h 1295400"/>
                <a:gd name="connsiteX8" fmla="*/ 0 w 1905000"/>
                <a:gd name="connsiteY8" fmla="*/ 323850 h 1295400"/>
                <a:gd name="connsiteX0" fmla="*/ 0 w 1905000"/>
                <a:gd name="connsiteY0" fmla="*/ 323850 h 1295400"/>
                <a:gd name="connsiteX1" fmla="*/ 1257300 w 1905000"/>
                <a:gd name="connsiteY1" fmla="*/ 323850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914400 w 1905000"/>
                <a:gd name="connsiteY6" fmla="*/ 971551 h 1295400"/>
                <a:gd name="connsiteX7" fmla="*/ 0 w 1905000"/>
                <a:gd name="connsiteY7" fmla="*/ 971550 h 1295400"/>
                <a:gd name="connsiteX8" fmla="*/ 323850 w 1905000"/>
                <a:gd name="connsiteY8" fmla="*/ 647700 h 1295400"/>
                <a:gd name="connsiteX9" fmla="*/ 0 w 1905000"/>
                <a:gd name="connsiteY9" fmla="*/ 323850 h 1295400"/>
                <a:gd name="connsiteX0" fmla="*/ 0 w 1905000"/>
                <a:gd name="connsiteY0" fmla="*/ 323850 h 1295400"/>
                <a:gd name="connsiteX1" fmla="*/ 933450 w 1905000"/>
                <a:gd name="connsiteY1" fmla="*/ 314326 h 1295400"/>
                <a:gd name="connsiteX2" fmla="*/ 1257300 w 1905000"/>
                <a:gd name="connsiteY2" fmla="*/ 323850 h 1295400"/>
                <a:gd name="connsiteX3" fmla="*/ 1257300 w 1905000"/>
                <a:gd name="connsiteY3" fmla="*/ 0 h 1295400"/>
                <a:gd name="connsiteX4" fmla="*/ 1905000 w 1905000"/>
                <a:gd name="connsiteY4" fmla="*/ 647700 h 1295400"/>
                <a:gd name="connsiteX5" fmla="*/ 1257300 w 1905000"/>
                <a:gd name="connsiteY5" fmla="*/ 1295400 h 1295400"/>
                <a:gd name="connsiteX6" fmla="*/ 1257300 w 1905000"/>
                <a:gd name="connsiteY6" fmla="*/ 971550 h 1295400"/>
                <a:gd name="connsiteX7" fmla="*/ 914400 w 1905000"/>
                <a:gd name="connsiteY7" fmla="*/ 971551 h 1295400"/>
                <a:gd name="connsiteX8" fmla="*/ 0 w 1905000"/>
                <a:gd name="connsiteY8" fmla="*/ 971550 h 1295400"/>
                <a:gd name="connsiteX9" fmla="*/ 323850 w 1905000"/>
                <a:gd name="connsiteY9" fmla="*/ 647700 h 1295400"/>
                <a:gd name="connsiteX10" fmla="*/ 0 w 1905000"/>
                <a:gd name="connsiteY10" fmla="*/ 323850 h 1295400"/>
                <a:gd name="connsiteX0" fmla="*/ 0 w 1905000"/>
                <a:gd name="connsiteY0" fmla="*/ 323850 h 1295400"/>
                <a:gd name="connsiteX1" fmla="*/ 933450 w 1905000"/>
                <a:gd name="connsiteY1" fmla="*/ 314326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914400 w 1905000"/>
                <a:gd name="connsiteY6" fmla="*/ 971551 h 1295400"/>
                <a:gd name="connsiteX7" fmla="*/ 0 w 1905000"/>
                <a:gd name="connsiteY7" fmla="*/ 971550 h 1295400"/>
                <a:gd name="connsiteX8" fmla="*/ 323850 w 1905000"/>
                <a:gd name="connsiteY8" fmla="*/ 647700 h 1295400"/>
                <a:gd name="connsiteX9" fmla="*/ 0 w 1905000"/>
                <a:gd name="connsiteY9" fmla="*/ 323850 h 1295400"/>
                <a:gd name="connsiteX0" fmla="*/ 0 w 1257300"/>
                <a:gd name="connsiteY0" fmla="*/ 323850 h 1295400"/>
                <a:gd name="connsiteX1" fmla="*/ 933450 w 1257300"/>
                <a:gd name="connsiteY1" fmla="*/ 314326 h 1295400"/>
                <a:gd name="connsiteX2" fmla="*/ 1257300 w 1257300"/>
                <a:gd name="connsiteY2" fmla="*/ 0 h 1295400"/>
                <a:gd name="connsiteX3" fmla="*/ 1257300 w 1257300"/>
                <a:gd name="connsiteY3" fmla="*/ 1295400 h 1295400"/>
                <a:gd name="connsiteX4" fmla="*/ 1257300 w 1257300"/>
                <a:gd name="connsiteY4" fmla="*/ 971550 h 1295400"/>
                <a:gd name="connsiteX5" fmla="*/ 914400 w 1257300"/>
                <a:gd name="connsiteY5" fmla="*/ 971551 h 1295400"/>
                <a:gd name="connsiteX6" fmla="*/ 0 w 1257300"/>
                <a:gd name="connsiteY6" fmla="*/ 971550 h 1295400"/>
                <a:gd name="connsiteX7" fmla="*/ 323850 w 1257300"/>
                <a:gd name="connsiteY7" fmla="*/ 647700 h 1295400"/>
                <a:gd name="connsiteX8" fmla="*/ 0 w 1257300"/>
                <a:gd name="connsiteY8" fmla="*/ 323850 h 1295400"/>
                <a:gd name="connsiteX0" fmla="*/ 0 w 1257300"/>
                <a:gd name="connsiteY0" fmla="*/ 323850 h 971551"/>
                <a:gd name="connsiteX1" fmla="*/ 933450 w 1257300"/>
                <a:gd name="connsiteY1" fmla="*/ 314326 h 971551"/>
                <a:gd name="connsiteX2" fmla="*/ 1257300 w 1257300"/>
                <a:gd name="connsiteY2" fmla="*/ 0 h 971551"/>
                <a:gd name="connsiteX3" fmla="*/ 1257300 w 1257300"/>
                <a:gd name="connsiteY3" fmla="*/ 971550 h 971551"/>
                <a:gd name="connsiteX4" fmla="*/ 914400 w 1257300"/>
                <a:gd name="connsiteY4" fmla="*/ 971551 h 971551"/>
                <a:gd name="connsiteX5" fmla="*/ 0 w 1257300"/>
                <a:gd name="connsiteY5" fmla="*/ 971550 h 971551"/>
                <a:gd name="connsiteX6" fmla="*/ 323850 w 1257300"/>
                <a:gd name="connsiteY6" fmla="*/ 647700 h 971551"/>
                <a:gd name="connsiteX7" fmla="*/ 0 w 1257300"/>
                <a:gd name="connsiteY7" fmla="*/ 323850 h 971551"/>
                <a:gd name="connsiteX0" fmla="*/ 0 w 1257300"/>
                <a:gd name="connsiteY0" fmla="*/ 323850 h 971551"/>
                <a:gd name="connsiteX1" fmla="*/ 933450 w 1257300"/>
                <a:gd name="connsiteY1" fmla="*/ 314326 h 971551"/>
                <a:gd name="connsiteX2" fmla="*/ 1257300 w 1257300"/>
                <a:gd name="connsiteY2" fmla="*/ 0 h 971551"/>
                <a:gd name="connsiteX3" fmla="*/ 914400 w 1257300"/>
                <a:gd name="connsiteY3" fmla="*/ 971551 h 971551"/>
                <a:gd name="connsiteX4" fmla="*/ 0 w 1257300"/>
                <a:gd name="connsiteY4" fmla="*/ 971550 h 971551"/>
                <a:gd name="connsiteX5" fmla="*/ 323850 w 1257300"/>
                <a:gd name="connsiteY5" fmla="*/ 647700 h 971551"/>
                <a:gd name="connsiteX6" fmla="*/ 0 w 1257300"/>
                <a:gd name="connsiteY6" fmla="*/ 323850 h 971551"/>
                <a:gd name="connsiteX0" fmla="*/ 0 w 933450"/>
                <a:gd name="connsiteY0" fmla="*/ 9524 h 657225"/>
                <a:gd name="connsiteX1" fmla="*/ 933450 w 933450"/>
                <a:gd name="connsiteY1" fmla="*/ 0 h 657225"/>
                <a:gd name="connsiteX2" fmla="*/ 914400 w 933450"/>
                <a:gd name="connsiteY2" fmla="*/ 657225 h 657225"/>
                <a:gd name="connsiteX3" fmla="*/ 0 w 933450"/>
                <a:gd name="connsiteY3" fmla="*/ 657224 h 657225"/>
                <a:gd name="connsiteX4" fmla="*/ 323850 w 933450"/>
                <a:gd name="connsiteY4" fmla="*/ 333374 h 657225"/>
                <a:gd name="connsiteX5" fmla="*/ 0 w 933450"/>
                <a:gd name="connsiteY5" fmla="*/ 9524 h 657225"/>
                <a:gd name="connsiteX0" fmla="*/ 0 w 914400"/>
                <a:gd name="connsiteY0" fmla="*/ 0 h 647701"/>
                <a:gd name="connsiteX1" fmla="*/ 904872 w 914400"/>
                <a:gd name="connsiteY1" fmla="*/ 9526 h 647701"/>
                <a:gd name="connsiteX2" fmla="*/ 914400 w 914400"/>
                <a:gd name="connsiteY2" fmla="*/ 647701 h 647701"/>
                <a:gd name="connsiteX3" fmla="*/ 0 w 914400"/>
                <a:gd name="connsiteY3" fmla="*/ 647700 h 647701"/>
                <a:gd name="connsiteX4" fmla="*/ 323850 w 914400"/>
                <a:gd name="connsiteY4" fmla="*/ 323850 h 647701"/>
                <a:gd name="connsiteX5" fmla="*/ 0 w 914400"/>
                <a:gd name="connsiteY5" fmla="*/ 0 h 64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647701">
                  <a:moveTo>
                    <a:pt x="0" y="0"/>
                  </a:moveTo>
                  <a:lnTo>
                    <a:pt x="904872" y="9526"/>
                  </a:lnTo>
                  <a:lnTo>
                    <a:pt x="914400" y="647701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1016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 flipH="1">
              <a:off x="3698878" y="1990725"/>
              <a:ext cx="0" cy="73152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>
              <a:off x="4241801" y="1990726"/>
              <a:ext cx="0" cy="73152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3735479" y="1963738"/>
              <a:ext cx="4363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2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8F427-9998-490D-B752-CEB6867829C7}"/>
              </a:ext>
            </a:extLst>
          </p:cNvPr>
          <p:cNvGrpSpPr/>
          <p:nvPr/>
        </p:nvGrpSpPr>
        <p:grpSpPr>
          <a:xfrm>
            <a:off x="5276851" y="2214771"/>
            <a:ext cx="588996" cy="883303"/>
            <a:chOff x="6463392" y="1924260"/>
            <a:chExt cx="647701" cy="971341"/>
          </a:xfrm>
        </p:grpSpPr>
        <p:sp>
          <p:nvSpPr>
            <p:cNvPr id="16" name="Notched Right Arrow 3"/>
            <p:cNvSpPr/>
            <p:nvPr/>
          </p:nvSpPr>
          <p:spPr>
            <a:xfrm rot="16200000">
              <a:off x="6330043" y="2114550"/>
              <a:ext cx="914400" cy="647701"/>
            </a:xfrm>
            <a:custGeom>
              <a:avLst/>
              <a:gdLst>
                <a:gd name="connsiteX0" fmla="*/ 0 w 1905000"/>
                <a:gd name="connsiteY0" fmla="*/ 323850 h 1295400"/>
                <a:gd name="connsiteX1" fmla="*/ 1257300 w 1905000"/>
                <a:gd name="connsiteY1" fmla="*/ 323850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0 w 1905000"/>
                <a:gd name="connsiteY6" fmla="*/ 971550 h 1295400"/>
                <a:gd name="connsiteX7" fmla="*/ 323850 w 1905000"/>
                <a:gd name="connsiteY7" fmla="*/ 647700 h 1295400"/>
                <a:gd name="connsiteX8" fmla="*/ 0 w 1905000"/>
                <a:gd name="connsiteY8" fmla="*/ 323850 h 1295400"/>
                <a:gd name="connsiteX0" fmla="*/ 0 w 1905000"/>
                <a:gd name="connsiteY0" fmla="*/ 323850 h 1295400"/>
                <a:gd name="connsiteX1" fmla="*/ 1257300 w 1905000"/>
                <a:gd name="connsiteY1" fmla="*/ 323850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914400 w 1905000"/>
                <a:gd name="connsiteY6" fmla="*/ 971551 h 1295400"/>
                <a:gd name="connsiteX7" fmla="*/ 0 w 1905000"/>
                <a:gd name="connsiteY7" fmla="*/ 971550 h 1295400"/>
                <a:gd name="connsiteX8" fmla="*/ 323850 w 1905000"/>
                <a:gd name="connsiteY8" fmla="*/ 647700 h 1295400"/>
                <a:gd name="connsiteX9" fmla="*/ 0 w 1905000"/>
                <a:gd name="connsiteY9" fmla="*/ 323850 h 1295400"/>
                <a:gd name="connsiteX0" fmla="*/ 0 w 1905000"/>
                <a:gd name="connsiteY0" fmla="*/ 323850 h 1295400"/>
                <a:gd name="connsiteX1" fmla="*/ 933450 w 1905000"/>
                <a:gd name="connsiteY1" fmla="*/ 314326 h 1295400"/>
                <a:gd name="connsiteX2" fmla="*/ 1257300 w 1905000"/>
                <a:gd name="connsiteY2" fmla="*/ 323850 h 1295400"/>
                <a:gd name="connsiteX3" fmla="*/ 1257300 w 1905000"/>
                <a:gd name="connsiteY3" fmla="*/ 0 h 1295400"/>
                <a:gd name="connsiteX4" fmla="*/ 1905000 w 1905000"/>
                <a:gd name="connsiteY4" fmla="*/ 647700 h 1295400"/>
                <a:gd name="connsiteX5" fmla="*/ 1257300 w 1905000"/>
                <a:gd name="connsiteY5" fmla="*/ 1295400 h 1295400"/>
                <a:gd name="connsiteX6" fmla="*/ 1257300 w 1905000"/>
                <a:gd name="connsiteY6" fmla="*/ 971550 h 1295400"/>
                <a:gd name="connsiteX7" fmla="*/ 914400 w 1905000"/>
                <a:gd name="connsiteY7" fmla="*/ 971551 h 1295400"/>
                <a:gd name="connsiteX8" fmla="*/ 0 w 1905000"/>
                <a:gd name="connsiteY8" fmla="*/ 971550 h 1295400"/>
                <a:gd name="connsiteX9" fmla="*/ 323850 w 1905000"/>
                <a:gd name="connsiteY9" fmla="*/ 647700 h 1295400"/>
                <a:gd name="connsiteX10" fmla="*/ 0 w 1905000"/>
                <a:gd name="connsiteY10" fmla="*/ 323850 h 1295400"/>
                <a:gd name="connsiteX0" fmla="*/ 0 w 1905000"/>
                <a:gd name="connsiteY0" fmla="*/ 323850 h 1295400"/>
                <a:gd name="connsiteX1" fmla="*/ 933450 w 1905000"/>
                <a:gd name="connsiteY1" fmla="*/ 314326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914400 w 1905000"/>
                <a:gd name="connsiteY6" fmla="*/ 971551 h 1295400"/>
                <a:gd name="connsiteX7" fmla="*/ 0 w 1905000"/>
                <a:gd name="connsiteY7" fmla="*/ 971550 h 1295400"/>
                <a:gd name="connsiteX8" fmla="*/ 323850 w 1905000"/>
                <a:gd name="connsiteY8" fmla="*/ 647700 h 1295400"/>
                <a:gd name="connsiteX9" fmla="*/ 0 w 1905000"/>
                <a:gd name="connsiteY9" fmla="*/ 323850 h 1295400"/>
                <a:gd name="connsiteX0" fmla="*/ 0 w 1257300"/>
                <a:gd name="connsiteY0" fmla="*/ 323850 h 1295400"/>
                <a:gd name="connsiteX1" fmla="*/ 933450 w 1257300"/>
                <a:gd name="connsiteY1" fmla="*/ 314326 h 1295400"/>
                <a:gd name="connsiteX2" fmla="*/ 1257300 w 1257300"/>
                <a:gd name="connsiteY2" fmla="*/ 0 h 1295400"/>
                <a:gd name="connsiteX3" fmla="*/ 1257300 w 1257300"/>
                <a:gd name="connsiteY3" fmla="*/ 1295400 h 1295400"/>
                <a:gd name="connsiteX4" fmla="*/ 1257300 w 1257300"/>
                <a:gd name="connsiteY4" fmla="*/ 971550 h 1295400"/>
                <a:gd name="connsiteX5" fmla="*/ 914400 w 1257300"/>
                <a:gd name="connsiteY5" fmla="*/ 971551 h 1295400"/>
                <a:gd name="connsiteX6" fmla="*/ 0 w 1257300"/>
                <a:gd name="connsiteY6" fmla="*/ 971550 h 1295400"/>
                <a:gd name="connsiteX7" fmla="*/ 323850 w 1257300"/>
                <a:gd name="connsiteY7" fmla="*/ 647700 h 1295400"/>
                <a:gd name="connsiteX8" fmla="*/ 0 w 1257300"/>
                <a:gd name="connsiteY8" fmla="*/ 323850 h 1295400"/>
                <a:gd name="connsiteX0" fmla="*/ 0 w 1257300"/>
                <a:gd name="connsiteY0" fmla="*/ 323850 h 971551"/>
                <a:gd name="connsiteX1" fmla="*/ 933450 w 1257300"/>
                <a:gd name="connsiteY1" fmla="*/ 314326 h 971551"/>
                <a:gd name="connsiteX2" fmla="*/ 1257300 w 1257300"/>
                <a:gd name="connsiteY2" fmla="*/ 0 h 971551"/>
                <a:gd name="connsiteX3" fmla="*/ 1257300 w 1257300"/>
                <a:gd name="connsiteY3" fmla="*/ 971550 h 971551"/>
                <a:gd name="connsiteX4" fmla="*/ 914400 w 1257300"/>
                <a:gd name="connsiteY4" fmla="*/ 971551 h 971551"/>
                <a:gd name="connsiteX5" fmla="*/ 0 w 1257300"/>
                <a:gd name="connsiteY5" fmla="*/ 971550 h 971551"/>
                <a:gd name="connsiteX6" fmla="*/ 323850 w 1257300"/>
                <a:gd name="connsiteY6" fmla="*/ 647700 h 971551"/>
                <a:gd name="connsiteX7" fmla="*/ 0 w 1257300"/>
                <a:gd name="connsiteY7" fmla="*/ 323850 h 971551"/>
                <a:gd name="connsiteX0" fmla="*/ 0 w 1257300"/>
                <a:gd name="connsiteY0" fmla="*/ 323850 h 971551"/>
                <a:gd name="connsiteX1" fmla="*/ 933450 w 1257300"/>
                <a:gd name="connsiteY1" fmla="*/ 314326 h 971551"/>
                <a:gd name="connsiteX2" fmla="*/ 1257300 w 1257300"/>
                <a:gd name="connsiteY2" fmla="*/ 0 h 971551"/>
                <a:gd name="connsiteX3" fmla="*/ 914400 w 1257300"/>
                <a:gd name="connsiteY3" fmla="*/ 971551 h 971551"/>
                <a:gd name="connsiteX4" fmla="*/ 0 w 1257300"/>
                <a:gd name="connsiteY4" fmla="*/ 971550 h 971551"/>
                <a:gd name="connsiteX5" fmla="*/ 323850 w 1257300"/>
                <a:gd name="connsiteY5" fmla="*/ 647700 h 971551"/>
                <a:gd name="connsiteX6" fmla="*/ 0 w 1257300"/>
                <a:gd name="connsiteY6" fmla="*/ 323850 h 971551"/>
                <a:gd name="connsiteX0" fmla="*/ 0 w 933450"/>
                <a:gd name="connsiteY0" fmla="*/ 9524 h 657225"/>
                <a:gd name="connsiteX1" fmla="*/ 933450 w 933450"/>
                <a:gd name="connsiteY1" fmla="*/ 0 h 657225"/>
                <a:gd name="connsiteX2" fmla="*/ 914400 w 933450"/>
                <a:gd name="connsiteY2" fmla="*/ 657225 h 657225"/>
                <a:gd name="connsiteX3" fmla="*/ 0 w 933450"/>
                <a:gd name="connsiteY3" fmla="*/ 657224 h 657225"/>
                <a:gd name="connsiteX4" fmla="*/ 323850 w 933450"/>
                <a:gd name="connsiteY4" fmla="*/ 333374 h 657225"/>
                <a:gd name="connsiteX5" fmla="*/ 0 w 933450"/>
                <a:gd name="connsiteY5" fmla="*/ 9524 h 657225"/>
                <a:gd name="connsiteX0" fmla="*/ 0 w 914400"/>
                <a:gd name="connsiteY0" fmla="*/ 0 h 647701"/>
                <a:gd name="connsiteX1" fmla="*/ 904872 w 914400"/>
                <a:gd name="connsiteY1" fmla="*/ 9526 h 647701"/>
                <a:gd name="connsiteX2" fmla="*/ 914400 w 914400"/>
                <a:gd name="connsiteY2" fmla="*/ 647701 h 647701"/>
                <a:gd name="connsiteX3" fmla="*/ 0 w 914400"/>
                <a:gd name="connsiteY3" fmla="*/ 647700 h 647701"/>
                <a:gd name="connsiteX4" fmla="*/ 323850 w 914400"/>
                <a:gd name="connsiteY4" fmla="*/ 323850 h 647701"/>
                <a:gd name="connsiteX5" fmla="*/ 0 w 914400"/>
                <a:gd name="connsiteY5" fmla="*/ 0 h 64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647701">
                  <a:moveTo>
                    <a:pt x="0" y="0"/>
                  </a:moveTo>
                  <a:lnTo>
                    <a:pt x="904872" y="9526"/>
                  </a:lnTo>
                  <a:lnTo>
                    <a:pt x="914400" y="647701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1016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>
              <a:off x="6520546" y="1990725"/>
              <a:ext cx="0" cy="73152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>
              <a:off x="7063469" y="1990726"/>
              <a:ext cx="0" cy="73152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6565900" y="1924260"/>
              <a:ext cx="4363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3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FD9278-B7EA-4AF6-8751-98F5853CBFCD}"/>
              </a:ext>
            </a:extLst>
          </p:cNvPr>
          <p:cNvGrpSpPr/>
          <p:nvPr/>
        </p:nvGrpSpPr>
        <p:grpSpPr>
          <a:xfrm>
            <a:off x="7620001" y="2214771"/>
            <a:ext cx="588996" cy="883303"/>
            <a:chOff x="9104992" y="1943311"/>
            <a:chExt cx="647701" cy="971341"/>
          </a:xfrm>
        </p:grpSpPr>
        <p:sp>
          <p:nvSpPr>
            <p:cNvPr id="48" name="Notched Right Arrow 3"/>
            <p:cNvSpPr/>
            <p:nvPr/>
          </p:nvSpPr>
          <p:spPr>
            <a:xfrm rot="16200000">
              <a:off x="8971643" y="2133601"/>
              <a:ext cx="914400" cy="647701"/>
            </a:xfrm>
            <a:custGeom>
              <a:avLst/>
              <a:gdLst>
                <a:gd name="connsiteX0" fmla="*/ 0 w 1905000"/>
                <a:gd name="connsiteY0" fmla="*/ 323850 h 1295400"/>
                <a:gd name="connsiteX1" fmla="*/ 1257300 w 1905000"/>
                <a:gd name="connsiteY1" fmla="*/ 323850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0 w 1905000"/>
                <a:gd name="connsiteY6" fmla="*/ 971550 h 1295400"/>
                <a:gd name="connsiteX7" fmla="*/ 323850 w 1905000"/>
                <a:gd name="connsiteY7" fmla="*/ 647700 h 1295400"/>
                <a:gd name="connsiteX8" fmla="*/ 0 w 1905000"/>
                <a:gd name="connsiteY8" fmla="*/ 323850 h 1295400"/>
                <a:gd name="connsiteX0" fmla="*/ 0 w 1905000"/>
                <a:gd name="connsiteY0" fmla="*/ 323850 h 1295400"/>
                <a:gd name="connsiteX1" fmla="*/ 1257300 w 1905000"/>
                <a:gd name="connsiteY1" fmla="*/ 323850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914400 w 1905000"/>
                <a:gd name="connsiteY6" fmla="*/ 971551 h 1295400"/>
                <a:gd name="connsiteX7" fmla="*/ 0 w 1905000"/>
                <a:gd name="connsiteY7" fmla="*/ 971550 h 1295400"/>
                <a:gd name="connsiteX8" fmla="*/ 323850 w 1905000"/>
                <a:gd name="connsiteY8" fmla="*/ 647700 h 1295400"/>
                <a:gd name="connsiteX9" fmla="*/ 0 w 1905000"/>
                <a:gd name="connsiteY9" fmla="*/ 323850 h 1295400"/>
                <a:gd name="connsiteX0" fmla="*/ 0 w 1905000"/>
                <a:gd name="connsiteY0" fmla="*/ 323850 h 1295400"/>
                <a:gd name="connsiteX1" fmla="*/ 933450 w 1905000"/>
                <a:gd name="connsiteY1" fmla="*/ 314326 h 1295400"/>
                <a:gd name="connsiteX2" fmla="*/ 1257300 w 1905000"/>
                <a:gd name="connsiteY2" fmla="*/ 323850 h 1295400"/>
                <a:gd name="connsiteX3" fmla="*/ 1257300 w 1905000"/>
                <a:gd name="connsiteY3" fmla="*/ 0 h 1295400"/>
                <a:gd name="connsiteX4" fmla="*/ 1905000 w 1905000"/>
                <a:gd name="connsiteY4" fmla="*/ 647700 h 1295400"/>
                <a:gd name="connsiteX5" fmla="*/ 1257300 w 1905000"/>
                <a:gd name="connsiteY5" fmla="*/ 1295400 h 1295400"/>
                <a:gd name="connsiteX6" fmla="*/ 1257300 w 1905000"/>
                <a:gd name="connsiteY6" fmla="*/ 971550 h 1295400"/>
                <a:gd name="connsiteX7" fmla="*/ 914400 w 1905000"/>
                <a:gd name="connsiteY7" fmla="*/ 971551 h 1295400"/>
                <a:gd name="connsiteX8" fmla="*/ 0 w 1905000"/>
                <a:gd name="connsiteY8" fmla="*/ 971550 h 1295400"/>
                <a:gd name="connsiteX9" fmla="*/ 323850 w 1905000"/>
                <a:gd name="connsiteY9" fmla="*/ 647700 h 1295400"/>
                <a:gd name="connsiteX10" fmla="*/ 0 w 1905000"/>
                <a:gd name="connsiteY10" fmla="*/ 323850 h 1295400"/>
                <a:gd name="connsiteX0" fmla="*/ 0 w 1905000"/>
                <a:gd name="connsiteY0" fmla="*/ 323850 h 1295400"/>
                <a:gd name="connsiteX1" fmla="*/ 933450 w 1905000"/>
                <a:gd name="connsiteY1" fmla="*/ 314326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914400 w 1905000"/>
                <a:gd name="connsiteY6" fmla="*/ 971551 h 1295400"/>
                <a:gd name="connsiteX7" fmla="*/ 0 w 1905000"/>
                <a:gd name="connsiteY7" fmla="*/ 971550 h 1295400"/>
                <a:gd name="connsiteX8" fmla="*/ 323850 w 1905000"/>
                <a:gd name="connsiteY8" fmla="*/ 647700 h 1295400"/>
                <a:gd name="connsiteX9" fmla="*/ 0 w 1905000"/>
                <a:gd name="connsiteY9" fmla="*/ 323850 h 1295400"/>
                <a:gd name="connsiteX0" fmla="*/ 0 w 1257300"/>
                <a:gd name="connsiteY0" fmla="*/ 323850 h 1295400"/>
                <a:gd name="connsiteX1" fmla="*/ 933450 w 1257300"/>
                <a:gd name="connsiteY1" fmla="*/ 314326 h 1295400"/>
                <a:gd name="connsiteX2" fmla="*/ 1257300 w 1257300"/>
                <a:gd name="connsiteY2" fmla="*/ 0 h 1295400"/>
                <a:gd name="connsiteX3" fmla="*/ 1257300 w 1257300"/>
                <a:gd name="connsiteY3" fmla="*/ 1295400 h 1295400"/>
                <a:gd name="connsiteX4" fmla="*/ 1257300 w 1257300"/>
                <a:gd name="connsiteY4" fmla="*/ 971550 h 1295400"/>
                <a:gd name="connsiteX5" fmla="*/ 914400 w 1257300"/>
                <a:gd name="connsiteY5" fmla="*/ 971551 h 1295400"/>
                <a:gd name="connsiteX6" fmla="*/ 0 w 1257300"/>
                <a:gd name="connsiteY6" fmla="*/ 971550 h 1295400"/>
                <a:gd name="connsiteX7" fmla="*/ 323850 w 1257300"/>
                <a:gd name="connsiteY7" fmla="*/ 647700 h 1295400"/>
                <a:gd name="connsiteX8" fmla="*/ 0 w 1257300"/>
                <a:gd name="connsiteY8" fmla="*/ 323850 h 1295400"/>
                <a:gd name="connsiteX0" fmla="*/ 0 w 1257300"/>
                <a:gd name="connsiteY0" fmla="*/ 323850 h 971551"/>
                <a:gd name="connsiteX1" fmla="*/ 933450 w 1257300"/>
                <a:gd name="connsiteY1" fmla="*/ 314326 h 971551"/>
                <a:gd name="connsiteX2" fmla="*/ 1257300 w 1257300"/>
                <a:gd name="connsiteY2" fmla="*/ 0 h 971551"/>
                <a:gd name="connsiteX3" fmla="*/ 1257300 w 1257300"/>
                <a:gd name="connsiteY3" fmla="*/ 971550 h 971551"/>
                <a:gd name="connsiteX4" fmla="*/ 914400 w 1257300"/>
                <a:gd name="connsiteY4" fmla="*/ 971551 h 971551"/>
                <a:gd name="connsiteX5" fmla="*/ 0 w 1257300"/>
                <a:gd name="connsiteY5" fmla="*/ 971550 h 971551"/>
                <a:gd name="connsiteX6" fmla="*/ 323850 w 1257300"/>
                <a:gd name="connsiteY6" fmla="*/ 647700 h 971551"/>
                <a:gd name="connsiteX7" fmla="*/ 0 w 1257300"/>
                <a:gd name="connsiteY7" fmla="*/ 323850 h 971551"/>
                <a:gd name="connsiteX0" fmla="*/ 0 w 1257300"/>
                <a:gd name="connsiteY0" fmla="*/ 323850 h 971551"/>
                <a:gd name="connsiteX1" fmla="*/ 933450 w 1257300"/>
                <a:gd name="connsiteY1" fmla="*/ 314326 h 971551"/>
                <a:gd name="connsiteX2" fmla="*/ 1257300 w 1257300"/>
                <a:gd name="connsiteY2" fmla="*/ 0 h 971551"/>
                <a:gd name="connsiteX3" fmla="*/ 914400 w 1257300"/>
                <a:gd name="connsiteY3" fmla="*/ 971551 h 971551"/>
                <a:gd name="connsiteX4" fmla="*/ 0 w 1257300"/>
                <a:gd name="connsiteY4" fmla="*/ 971550 h 971551"/>
                <a:gd name="connsiteX5" fmla="*/ 323850 w 1257300"/>
                <a:gd name="connsiteY5" fmla="*/ 647700 h 971551"/>
                <a:gd name="connsiteX6" fmla="*/ 0 w 1257300"/>
                <a:gd name="connsiteY6" fmla="*/ 323850 h 971551"/>
                <a:gd name="connsiteX0" fmla="*/ 0 w 933450"/>
                <a:gd name="connsiteY0" fmla="*/ 9524 h 657225"/>
                <a:gd name="connsiteX1" fmla="*/ 933450 w 933450"/>
                <a:gd name="connsiteY1" fmla="*/ 0 h 657225"/>
                <a:gd name="connsiteX2" fmla="*/ 914400 w 933450"/>
                <a:gd name="connsiteY2" fmla="*/ 657225 h 657225"/>
                <a:gd name="connsiteX3" fmla="*/ 0 w 933450"/>
                <a:gd name="connsiteY3" fmla="*/ 657224 h 657225"/>
                <a:gd name="connsiteX4" fmla="*/ 323850 w 933450"/>
                <a:gd name="connsiteY4" fmla="*/ 333374 h 657225"/>
                <a:gd name="connsiteX5" fmla="*/ 0 w 933450"/>
                <a:gd name="connsiteY5" fmla="*/ 9524 h 657225"/>
                <a:gd name="connsiteX0" fmla="*/ 0 w 914400"/>
                <a:gd name="connsiteY0" fmla="*/ 0 h 647701"/>
                <a:gd name="connsiteX1" fmla="*/ 904872 w 914400"/>
                <a:gd name="connsiteY1" fmla="*/ 9526 h 647701"/>
                <a:gd name="connsiteX2" fmla="*/ 914400 w 914400"/>
                <a:gd name="connsiteY2" fmla="*/ 647701 h 647701"/>
                <a:gd name="connsiteX3" fmla="*/ 0 w 914400"/>
                <a:gd name="connsiteY3" fmla="*/ 647700 h 647701"/>
                <a:gd name="connsiteX4" fmla="*/ 323850 w 914400"/>
                <a:gd name="connsiteY4" fmla="*/ 323850 h 647701"/>
                <a:gd name="connsiteX5" fmla="*/ 0 w 914400"/>
                <a:gd name="connsiteY5" fmla="*/ 0 h 64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647701">
                  <a:moveTo>
                    <a:pt x="0" y="0"/>
                  </a:moveTo>
                  <a:lnTo>
                    <a:pt x="904872" y="9526"/>
                  </a:lnTo>
                  <a:lnTo>
                    <a:pt x="914400" y="647701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1016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cxnSp>
          <p:nvCxnSpPr>
            <p:cNvPr id="49" name="Straight Connector 48"/>
            <p:cNvCxnSpPr/>
            <p:nvPr/>
          </p:nvCxnSpPr>
          <p:spPr>
            <a:xfrm flipH="1">
              <a:off x="9171669" y="2009777"/>
              <a:ext cx="0" cy="73152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H="1">
              <a:off x="9714592" y="2009778"/>
              <a:ext cx="0" cy="73152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9194800" y="1943311"/>
              <a:ext cx="43633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4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5789588-6C72-4CAD-9E95-65D9245CD861}"/>
              </a:ext>
            </a:extLst>
          </p:cNvPr>
          <p:cNvGrpSpPr/>
          <p:nvPr/>
        </p:nvGrpSpPr>
        <p:grpSpPr>
          <a:xfrm>
            <a:off x="9829800" y="2350351"/>
            <a:ext cx="2148102" cy="3493008"/>
            <a:chOff x="6310991" y="1990725"/>
            <a:chExt cx="2362201" cy="3841152"/>
          </a:xfrm>
        </p:grpSpPr>
        <p:sp>
          <p:nvSpPr>
            <p:cNvPr id="36" name="Rounded Rectangle 13">
              <a:extLst>
                <a:ext uri="{FF2B5EF4-FFF2-40B4-BE49-F238E27FC236}">
                  <a16:creationId xmlns:a16="http://schemas.microsoft.com/office/drawing/2014/main" id="{EB0621C5-9561-4C7F-87A8-6453C3104DC8}"/>
                </a:ext>
              </a:extLst>
            </p:cNvPr>
            <p:cNvSpPr/>
            <p:nvPr/>
          </p:nvSpPr>
          <p:spPr>
            <a:xfrm>
              <a:off x="6310992" y="1990725"/>
              <a:ext cx="2362200" cy="3841152"/>
            </a:xfrm>
            <a:prstGeom prst="roundRect">
              <a:avLst>
                <a:gd name="adj" fmla="val 8511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AEB1CE-D4D0-4BE7-B801-A6D2B4A8FF28}"/>
                </a:ext>
              </a:extLst>
            </p:cNvPr>
            <p:cNvSpPr txBox="1"/>
            <p:nvPr/>
          </p:nvSpPr>
          <p:spPr>
            <a:xfrm flipH="1">
              <a:off x="6310991" y="3094318"/>
              <a:ext cx="2310492" cy="16922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Event Name</a:t>
              </a:r>
            </a:p>
            <a:p>
              <a:pPr algn="ctr"/>
              <a:r>
                <a:rPr lang="en-US" sz="2200" dirty="0"/>
                <a:t>You can replace this sample text with your text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8283B40-DA14-4A33-B7EC-74926A38C7AA}"/>
              </a:ext>
            </a:extLst>
          </p:cNvPr>
          <p:cNvGrpSpPr/>
          <p:nvPr/>
        </p:nvGrpSpPr>
        <p:grpSpPr>
          <a:xfrm>
            <a:off x="10001251" y="2214771"/>
            <a:ext cx="588996" cy="883303"/>
            <a:chOff x="6463392" y="1924260"/>
            <a:chExt cx="647701" cy="971341"/>
          </a:xfrm>
        </p:grpSpPr>
        <p:sp>
          <p:nvSpPr>
            <p:cNvPr id="42" name="Notched Right Arrow 3">
              <a:extLst>
                <a:ext uri="{FF2B5EF4-FFF2-40B4-BE49-F238E27FC236}">
                  <a16:creationId xmlns:a16="http://schemas.microsoft.com/office/drawing/2014/main" id="{802A8B7F-779C-4AA4-92D6-4E9BB5B57DDC}"/>
                </a:ext>
              </a:extLst>
            </p:cNvPr>
            <p:cNvSpPr/>
            <p:nvPr/>
          </p:nvSpPr>
          <p:spPr>
            <a:xfrm rot="16200000">
              <a:off x="6330043" y="2114550"/>
              <a:ext cx="914400" cy="647701"/>
            </a:xfrm>
            <a:custGeom>
              <a:avLst/>
              <a:gdLst>
                <a:gd name="connsiteX0" fmla="*/ 0 w 1905000"/>
                <a:gd name="connsiteY0" fmla="*/ 323850 h 1295400"/>
                <a:gd name="connsiteX1" fmla="*/ 1257300 w 1905000"/>
                <a:gd name="connsiteY1" fmla="*/ 323850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0 w 1905000"/>
                <a:gd name="connsiteY6" fmla="*/ 971550 h 1295400"/>
                <a:gd name="connsiteX7" fmla="*/ 323850 w 1905000"/>
                <a:gd name="connsiteY7" fmla="*/ 647700 h 1295400"/>
                <a:gd name="connsiteX8" fmla="*/ 0 w 1905000"/>
                <a:gd name="connsiteY8" fmla="*/ 323850 h 1295400"/>
                <a:gd name="connsiteX0" fmla="*/ 0 w 1905000"/>
                <a:gd name="connsiteY0" fmla="*/ 323850 h 1295400"/>
                <a:gd name="connsiteX1" fmla="*/ 1257300 w 1905000"/>
                <a:gd name="connsiteY1" fmla="*/ 323850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914400 w 1905000"/>
                <a:gd name="connsiteY6" fmla="*/ 971551 h 1295400"/>
                <a:gd name="connsiteX7" fmla="*/ 0 w 1905000"/>
                <a:gd name="connsiteY7" fmla="*/ 971550 h 1295400"/>
                <a:gd name="connsiteX8" fmla="*/ 323850 w 1905000"/>
                <a:gd name="connsiteY8" fmla="*/ 647700 h 1295400"/>
                <a:gd name="connsiteX9" fmla="*/ 0 w 1905000"/>
                <a:gd name="connsiteY9" fmla="*/ 323850 h 1295400"/>
                <a:gd name="connsiteX0" fmla="*/ 0 w 1905000"/>
                <a:gd name="connsiteY0" fmla="*/ 323850 h 1295400"/>
                <a:gd name="connsiteX1" fmla="*/ 933450 w 1905000"/>
                <a:gd name="connsiteY1" fmla="*/ 314326 h 1295400"/>
                <a:gd name="connsiteX2" fmla="*/ 1257300 w 1905000"/>
                <a:gd name="connsiteY2" fmla="*/ 323850 h 1295400"/>
                <a:gd name="connsiteX3" fmla="*/ 1257300 w 1905000"/>
                <a:gd name="connsiteY3" fmla="*/ 0 h 1295400"/>
                <a:gd name="connsiteX4" fmla="*/ 1905000 w 1905000"/>
                <a:gd name="connsiteY4" fmla="*/ 647700 h 1295400"/>
                <a:gd name="connsiteX5" fmla="*/ 1257300 w 1905000"/>
                <a:gd name="connsiteY5" fmla="*/ 1295400 h 1295400"/>
                <a:gd name="connsiteX6" fmla="*/ 1257300 w 1905000"/>
                <a:gd name="connsiteY6" fmla="*/ 971550 h 1295400"/>
                <a:gd name="connsiteX7" fmla="*/ 914400 w 1905000"/>
                <a:gd name="connsiteY7" fmla="*/ 971551 h 1295400"/>
                <a:gd name="connsiteX8" fmla="*/ 0 w 1905000"/>
                <a:gd name="connsiteY8" fmla="*/ 971550 h 1295400"/>
                <a:gd name="connsiteX9" fmla="*/ 323850 w 1905000"/>
                <a:gd name="connsiteY9" fmla="*/ 647700 h 1295400"/>
                <a:gd name="connsiteX10" fmla="*/ 0 w 1905000"/>
                <a:gd name="connsiteY10" fmla="*/ 323850 h 1295400"/>
                <a:gd name="connsiteX0" fmla="*/ 0 w 1905000"/>
                <a:gd name="connsiteY0" fmla="*/ 323850 h 1295400"/>
                <a:gd name="connsiteX1" fmla="*/ 933450 w 1905000"/>
                <a:gd name="connsiteY1" fmla="*/ 314326 h 1295400"/>
                <a:gd name="connsiteX2" fmla="*/ 1257300 w 1905000"/>
                <a:gd name="connsiteY2" fmla="*/ 0 h 1295400"/>
                <a:gd name="connsiteX3" fmla="*/ 1905000 w 1905000"/>
                <a:gd name="connsiteY3" fmla="*/ 647700 h 1295400"/>
                <a:gd name="connsiteX4" fmla="*/ 1257300 w 1905000"/>
                <a:gd name="connsiteY4" fmla="*/ 1295400 h 1295400"/>
                <a:gd name="connsiteX5" fmla="*/ 1257300 w 1905000"/>
                <a:gd name="connsiteY5" fmla="*/ 971550 h 1295400"/>
                <a:gd name="connsiteX6" fmla="*/ 914400 w 1905000"/>
                <a:gd name="connsiteY6" fmla="*/ 971551 h 1295400"/>
                <a:gd name="connsiteX7" fmla="*/ 0 w 1905000"/>
                <a:gd name="connsiteY7" fmla="*/ 971550 h 1295400"/>
                <a:gd name="connsiteX8" fmla="*/ 323850 w 1905000"/>
                <a:gd name="connsiteY8" fmla="*/ 647700 h 1295400"/>
                <a:gd name="connsiteX9" fmla="*/ 0 w 1905000"/>
                <a:gd name="connsiteY9" fmla="*/ 323850 h 1295400"/>
                <a:gd name="connsiteX0" fmla="*/ 0 w 1257300"/>
                <a:gd name="connsiteY0" fmla="*/ 323850 h 1295400"/>
                <a:gd name="connsiteX1" fmla="*/ 933450 w 1257300"/>
                <a:gd name="connsiteY1" fmla="*/ 314326 h 1295400"/>
                <a:gd name="connsiteX2" fmla="*/ 1257300 w 1257300"/>
                <a:gd name="connsiteY2" fmla="*/ 0 h 1295400"/>
                <a:gd name="connsiteX3" fmla="*/ 1257300 w 1257300"/>
                <a:gd name="connsiteY3" fmla="*/ 1295400 h 1295400"/>
                <a:gd name="connsiteX4" fmla="*/ 1257300 w 1257300"/>
                <a:gd name="connsiteY4" fmla="*/ 971550 h 1295400"/>
                <a:gd name="connsiteX5" fmla="*/ 914400 w 1257300"/>
                <a:gd name="connsiteY5" fmla="*/ 971551 h 1295400"/>
                <a:gd name="connsiteX6" fmla="*/ 0 w 1257300"/>
                <a:gd name="connsiteY6" fmla="*/ 971550 h 1295400"/>
                <a:gd name="connsiteX7" fmla="*/ 323850 w 1257300"/>
                <a:gd name="connsiteY7" fmla="*/ 647700 h 1295400"/>
                <a:gd name="connsiteX8" fmla="*/ 0 w 1257300"/>
                <a:gd name="connsiteY8" fmla="*/ 323850 h 1295400"/>
                <a:gd name="connsiteX0" fmla="*/ 0 w 1257300"/>
                <a:gd name="connsiteY0" fmla="*/ 323850 h 971551"/>
                <a:gd name="connsiteX1" fmla="*/ 933450 w 1257300"/>
                <a:gd name="connsiteY1" fmla="*/ 314326 h 971551"/>
                <a:gd name="connsiteX2" fmla="*/ 1257300 w 1257300"/>
                <a:gd name="connsiteY2" fmla="*/ 0 h 971551"/>
                <a:gd name="connsiteX3" fmla="*/ 1257300 w 1257300"/>
                <a:gd name="connsiteY3" fmla="*/ 971550 h 971551"/>
                <a:gd name="connsiteX4" fmla="*/ 914400 w 1257300"/>
                <a:gd name="connsiteY4" fmla="*/ 971551 h 971551"/>
                <a:gd name="connsiteX5" fmla="*/ 0 w 1257300"/>
                <a:gd name="connsiteY5" fmla="*/ 971550 h 971551"/>
                <a:gd name="connsiteX6" fmla="*/ 323850 w 1257300"/>
                <a:gd name="connsiteY6" fmla="*/ 647700 h 971551"/>
                <a:gd name="connsiteX7" fmla="*/ 0 w 1257300"/>
                <a:gd name="connsiteY7" fmla="*/ 323850 h 971551"/>
                <a:gd name="connsiteX0" fmla="*/ 0 w 1257300"/>
                <a:gd name="connsiteY0" fmla="*/ 323850 h 971551"/>
                <a:gd name="connsiteX1" fmla="*/ 933450 w 1257300"/>
                <a:gd name="connsiteY1" fmla="*/ 314326 h 971551"/>
                <a:gd name="connsiteX2" fmla="*/ 1257300 w 1257300"/>
                <a:gd name="connsiteY2" fmla="*/ 0 h 971551"/>
                <a:gd name="connsiteX3" fmla="*/ 914400 w 1257300"/>
                <a:gd name="connsiteY3" fmla="*/ 971551 h 971551"/>
                <a:gd name="connsiteX4" fmla="*/ 0 w 1257300"/>
                <a:gd name="connsiteY4" fmla="*/ 971550 h 971551"/>
                <a:gd name="connsiteX5" fmla="*/ 323850 w 1257300"/>
                <a:gd name="connsiteY5" fmla="*/ 647700 h 971551"/>
                <a:gd name="connsiteX6" fmla="*/ 0 w 1257300"/>
                <a:gd name="connsiteY6" fmla="*/ 323850 h 971551"/>
                <a:gd name="connsiteX0" fmla="*/ 0 w 933450"/>
                <a:gd name="connsiteY0" fmla="*/ 9524 h 657225"/>
                <a:gd name="connsiteX1" fmla="*/ 933450 w 933450"/>
                <a:gd name="connsiteY1" fmla="*/ 0 h 657225"/>
                <a:gd name="connsiteX2" fmla="*/ 914400 w 933450"/>
                <a:gd name="connsiteY2" fmla="*/ 657225 h 657225"/>
                <a:gd name="connsiteX3" fmla="*/ 0 w 933450"/>
                <a:gd name="connsiteY3" fmla="*/ 657224 h 657225"/>
                <a:gd name="connsiteX4" fmla="*/ 323850 w 933450"/>
                <a:gd name="connsiteY4" fmla="*/ 333374 h 657225"/>
                <a:gd name="connsiteX5" fmla="*/ 0 w 933450"/>
                <a:gd name="connsiteY5" fmla="*/ 9524 h 657225"/>
                <a:gd name="connsiteX0" fmla="*/ 0 w 914400"/>
                <a:gd name="connsiteY0" fmla="*/ 0 h 647701"/>
                <a:gd name="connsiteX1" fmla="*/ 904872 w 914400"/>
                <a:gd name="connsiteY1" fmla="*/ 9526 h 647701"/>
                <a:gd name="connsiteX2" fmla="*/ 914400 w 914400"/>
                <a:gd name="connsiteY2" fmla="*/ 647701 h 647701"/>
                <a:gd name="connsiteX3" fmla="*/ 0 w 914400"/>
                <a:gd name="connsiteY3" fmla="*/ 647700 h 647701"/>
                <a:gd name="connsiteX4" fmla="*/ 323850 w 914400"/>
                <a:gd name="connsiteY4" fmla="*/ 323850 h 647701"/>
                <a:gd name="connsiteX5" fmla="*/ 0 w 914400"/>
                <a:gd name="connsiteY5" fmla="*/ 0 h 647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400" h="647701">
                  <a:moveTo>
                    <a:pt x="0" y="0"/>
                  </a:moveTo>
                  <a:lnTo>
                    <a:pt x="904872" y="9526"/>
                  </a:lnTo>
                  <a:lnTo>
                    <a:pt x="914400" y="647701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effectLst>
              <a:outerShdw blurRad="101600" dist="38100" dir="5400000" sx="105000" sy="105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Tw Cen MT Condensed Extra Bold" panose="020B0803020202020204" pitchFamily="34" charset="0"/>
              </a:endParaRP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9354297-DF8A-44A7-8D05-6F174971CF2E}"/>
                </a:ext>
              </a:extLst>
            </p:cNvPr>
            <p:cNvCxnSpPr/>
            <p:nvPr/>
          </p:nvCxnSpPr>
          <p:spPr>
            <a:xfrm flipH="1">
              <a:off x="6520546" y="1990725"/>
              <a:ext cx="0" cy="73152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2913E798-1882-480B-8A33-F7069F20C0B2}"/>
                </a:ext>
              </a:extLst>
            </p:cNvPr>
            <p:cNvCxnSpPr/>
            <p:nvPr/>
          </p:nvCxnSpPr>
          <p:spPr>
            <a:xfrm flipH="1">
              <a:off x="7063469" y="1990726"/>
              <a:ext cx="0" cy="73152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83DA94C-3C87-4F66-9E3C-66E0DE3A56F4}"/>
                </a:ext>
              </a:extLst>
            </p:cNvPr>
            <p:cNvSpPr txBox="1"/>
            <p:nvPr/>
          </p:nvSpPr>
          <p:spPr>
            <a:xfrm>
              <a:off x="6565900" y="1924260"/>
              <a:ext cx="479828" cy="7784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15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7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Step Roadmap</a:t>
            </a: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4" r="21532"/>
          <a:stretch/>
        </p:blipFill>
        <p:spPr bwMode="auto">
          <a:xfrm>
            <a:off x="0" y="3721894"/>
            <a:ext cx="12192000" cy="248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6457DF3-FA17-426D-999F-37F4708DB3FD}"/>
              </a:ext>
            </a:extLst>
          </p:cNvPr>
          <p:cNvGrpSpPr/>
          <p:nvPr/>
        </p:nvGrpSpPr>
        <p:grpSpPr>
          <a:xfrm>
            <a:off x="522526" y="3152956"/>
            <a:ext cx="1388745" cy="1432388"/>
            <a:chOff x="522526" y="3152956"/>
            <a:chExt cx="1388745" cy="1432388"/>
          </a:xfrm>
        </p:grpSpPr>
        <p:sp>
          <p:nvSpPr>
            <p:cNvPr id="26" name="Oval 25"/>
            <p:cNvSpPr>
              <a:spLocks noChangeAspect="1"/>
            </p:cNvSpPr>
            <p:nvPr/>
          </p:nvSpPr>
          <p:spPr>
            <a:xfrm>
              <a:off x="522526" y="3152956"/>
              <a:ext cx="1388745" cy="133319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914400" h="914400"/>
              <a:bevelB w="914400" h="914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98213" y="3527165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/>
                <a:t>1</a:t>
              </a:r>
            </a:p>
          </p:txBody>
        </p:sp>
        <p:sp>
          <p:nvSpPr>
            <p:cNvPr id="35" name="Ellipse 300"/>
            <p:cNvSpPr/>
            <p:nvPr/>
          </p:nvSpPr>
          <p:spPr bwMode="auto">
            <a:xfrm>
              <a:off x="629740" y="4386957"/>
              <a:ext cx="1094736" cy="198387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 noProof="1">
                <a:solidFill>
                  <a:srgbClr val="FFFFFF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CC4588-69C5-4F58-B1BB-143E393CEB19}"/>
              </a:ext>
            </a:extLst>
          </p:cNvPr>
          <p:cNvGrpSpPr/>
          <p:nvPr/>
        </p:nvGrpSpPr>
        <p:grpSpPr>
          <a:xfrm>
            <a:off x="2516644" y="3178843"/>
            <a:ext cx="1543050" cy="1580522"/>
            <a:chOff x="2351325" y="3207578"/>
            <a:chExt cx="1543050" cy="1580522"/>
          </a:xfrm>
        </p:grpSpPr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2351325" y="3207578"/>
              <a:ext cx="1543050" cy="148132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914400" h="914400"/>
              <a:bevelB w="914400" h="914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872705" y="3632105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/>
                <a:t>2</a:t>
              </a:r>
            </a:p>
          </p:txBody>
        </p:sp>
        <p:sp>
          <p:nvSpPr>
            <p:cNvPr id="36" name="Ellipse 300"/>
            <p:cNvSpPr/>
            <p:nvPr/>
          </p:nvSpPr>
          <p:spPr bwMode="auto">
            <a:xfrm>
              <a:off x="2456078" y="4589713"/>
              <a:ext cx="1283672" cy="198387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 noProof="1">
                <a:solidFill>
                  <a:srgbClr val="FFFFFF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636AE0F-57A0-40C9-AD31-59337F93EEF1}"/>
              </a:ext>
            </a:extLst>
          </p:cNvPr>
          <p:cNvGrpSpPr/>
          <p:nvPr/>
        </p:nvGrpSpPr>
        <p:grpSpPr>
          <a:xfrm>
            <a:off x="4649722" y="3271917"/>
            <a:ext cx="1714500" cy="1745114"/>
            <a:chOff x="4484925" y="3283721"/>
            <a:chExt cx="1714500" cy="1745114"/>
          </a:xfrm>
        </p:grpSpPr>
        <p:sp>
          <p:nvSpPr>
            <p:cNvPr id="24" name="Oval 23"/>
            <p:cNvSpPr>
              <a:spLocks noChangeAspect="1"/>
            </p:cNvSpPr>
            <p:nvPr/>
          </p:nvSpPr>
          <p:spPr>
            <a:xfrm>
              <a:off x="4484925" y="3283721"/>
              <a:ext cx="1714500" cy="16459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914400" h="914400"/>
              <a:bevelB w="914400" h="914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104559" y="3760177"/>
              <a:ext cx="44435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b="1" dirty="0"/>
                <a:t>3</a:t>
              </a:r>
            </a:p>
          </p:txBody>
        </p:sp>
        <p:sp>
          <p:nvSpPr>
            <p:cNvPr id="37" name="Ellipse 300"/>
            <p:cNvSpPr/>
            <p:nvPr/>
          </p:nvSpPr>
          <p:spPr bwMode="auto">
            <a:xfrm>
              <a:off x="4577950" y="4830448"/>
              <a:ext cx="1562100" cy="198387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 noProof="1">
                <a:solidFill>
                  <a:srgbClr val="FFFFFF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3C462-6F97-4F5C-B45B-026A77CDDEAD}"/>
              </a:ext>
            </a:extLst>
          </p:cNvPr>
          <p:cNvGrpSpPr/>
          <p:nvPr/>
        </p:nvGrpSpPr>
        <p:grpSpPr>
          <a:xfrm>
            <a:off x="6983856" y="3327012"/>
            <a:ext cx="1905000" cy="1950368"/>
            <a:chOff x="6934200" y="3429000"/>
            <a:chExt cx="1905000" cy="1950368"/>
          </a:xfrm>
        </p:grpSpPr>
        <p:sp>
          <p:nvSpPr>
            <p:cNvPr id="18" name="Oval 17"/>
            <p:cNvSpPr/>
            <p:nvPr/>
          </p:nvSpPr>
          <p:spPr>
            <a:xfrm>
              <a:off x="6934200" y="3429000"/>
              <a:ext cx="1905000" cy="18288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914400" h="914400"/>
              <a:bevelB w="914400" h="914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651700" y="3959551"/>
              <a:ext cx="47000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dirty="0"/>
                <a:t>4</a:t>
              </a:r>
            </a:p>
          </p:txBody>
        </p:sp>
        <p:sp>
          <p:nvSpPr>
            <p:cNvPr id="38" name="Ellipse 300"/>
            <p:cNvSpPr/>
            <p:nvPr/>
          </p:nvSpPr>
          <p:spPr bwMode="auto">
            <a:xfrm>
              <a:off x="7017562" y="5158607"/>
              <a:ext cx="1738276" cy="220761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 noProof="1">
                <a:solidFill>
                  <a:srgbClr val="FFFFFF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00474" y="1855262"/>
            <a:ext cx="1872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replace this sample text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5E15C4-89B1-4E9F-85AD-65BB352B12D3}"/>
              </a:ext>
            </a:extLst>
          </p:cNvPr>
          <p:cNvGrpSpPr/>
          <p:nvPr/>
        </p:nvGrpSpPr>
        <p:grpSpPr>
          <a:xfrm>
            <a:off x="9495312" y="3416282"/>
            <a:ext cx="2066948" cy="2105837"/>
            <a:chOff x="9495312" y="3416282"/>
            <a:chExt cx="2066948" cy="210583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DE989E0-F40C-42C1-A61F-9900FDBF8C28}"/>
                </a:ext>
              </a:extLst>
            </p:cNvPr>
            <p:cNvSpPr/>
            <p:nvPr/>
          </p:nvSpPr>
          <p:spPr>
            <a:xfrm>
              <a:off x="9495312" y="3416282"/>
              <a:ext cx="2066948" cy="198426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 prstMaterial="clear">
              <a:bevelT w="914400" h="914400"/>
              <a:bevelB w="914400" h="914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80A540A-A4C4-4194-AC73-6DF6ECE0C128}"/>
                </a:ext>
              </a:extLst>
            </p:cNvPr>
            <p:cNvSpPr txBox="1"/>
            <p:nvPr/>
          </p:nvSpPr>
          <p:spPr>
            <a:xfrm>
              <a:off x="10352676" y="4071233"/>
              <a:ext cx="35222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b="1" dirty="0"/>
                <a:t>5</a:t>
              </a:r>
            </a:p>
          </p:txBody>
        </p:sp>
        <p:sp>
          <p:nvSpPr>
            <p:cNvPr id="22" name="Ellipse 300">
              <a:extLst>
                <a:ext uri="{FF2B5EF4-FFF2-40B4-BE49-F238E27FC236}">
                  <a16:creationId xmlns:a16="http://schemas.microsoft.com/office/drawing/2014/main" id="{8C2E5111-6451-45A2-8317-5BB5277E355B}"/>
                </a:ext>
              </a:extLst>
            </p:cNvPr>
            <p:cNvSpPr/>
            <p:nvPr/>
          </p:nvSpPr>
          <p:spPr bwMode="auto">
            <a:xfrm>
              <a:off x="9659648" y="5301358"/>
              <a:ext cx="1738276" cy="220761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2000" noProof="1">
                <a:solidFill>
                  <a:srgbClr val="FFFFFF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2538B29-93BC-4982-BC9E-6E53F53F7971}"/>
              </a:ext>
            </a:extLst>
          </p:cNvPr>
          <p:cNvSpPr txBox="1"/>
          <p:nvPr/>
        </p:nvSpPr>
        <p:spPr>
          <a:xfrm>
            <a:off x="2351749" y="1842165"/>
            <a:ext cx="1872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replace this sample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CE4AFD-5820-41D8-90A5-360E11AF73DD}"/>
              </a:ext>
            </a:extLst>
          </p:cNvPr>
          <p:cNvSpPr txBox="1"/>
          <p:nvPr/>
        </p:nvSpPr>
        <p:spPr>
          <a:xfrm>
            <a:off x="4570552" y="1890395"/>
            <a:ext cx="1872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replace this sample 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EACB97-AA7F-4AD8-B439-6154EFB802D4}"/>
              </a:ext>
            </a:extLst>
          </p:cNvPr>
          <p:cNvSpPr txBox="1"/>
          <p:nvPr/>
        </p:nvSpPr>
        <p:spPr>
          <a:xfrm>
            <a:off x="6950280" y="1931954"/>
            <a:ext cx="1872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replace this sample text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0901884-E6FB-4006-86BD-305C0B6CCD38}"/>
              </a:ext>
            </a:extLst>
          </p:cNvPr>
          <p:cNvSpPr txBox="1"/>
          <p:nvPr/>
        </p:nvSpPr>
        <p:spPr>
          <a:xfrm>
            <a:off x="9592366" y="1978514"/>
            <a:ext cx="1872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replace this sample text</a:t>
            </a:r>
          </a:p>
        </p:txBody>
      </p:sp>
    </p:spTree>
    <p:extLst>
      <p:ext uri="{BB962C8B-B14F-4D97-AF65-F5344CB8AC3E}">
        <p14:creationId xmlns:p14="http://schemas.microsoft.com/office/powerpoint/2010/main" val="63299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8FE01F73-00E2-4885-BFEE-BCB397E928DA}"/>
              </a:ext>
            </a:extLst>
          </p:cNvPr>
          <p:cNvSpPr/>
          <p:nvPr/>
        </p:nvSpPr>
        <p:spPr>
          <a:xfrm>
            <a:off x="0" y="4213716"/>
            <a:ext cx="12192000" cy="271413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" name="Group 8"/>
          <p:cNvGrpSpPr/>
          <p:nvPr/>
        </p:nvGrpSpPr>
        <p:grpSpPr>
          <a:xfrm>
            <a:off x="3807314" y="2876030"/>
            <a:ext cx="5105400" cy="2971800"/>
            <a:chOff x="1676400" y="1905000"/>
            <a:chExt cx="5105400" cy="2971800"/>
          </a:xfrm>
          <a:effectLst/>
          <a:scene3d>
            <a:camera prst="isometricOffAxis1Right"/>
            <a:lightRig rig="threePt" dir="t">
              <a:rot lat="0" lon="0" rev="5400000"/>
            </a:lightRig>
          </a:scene3d>
        </p:grpSpPr>
        <p:sp>
          <p:nvSpPr>
            <p:cNvPr id="8" name="Isosceles Triangle 7"/>
            <p:cNvSpPr/>
            <p:nvPr/>
          </p:nvSpPr>
          <p:spPr>
            <a:xfrm rot="5400000">
              <a:off x="5943600" y="1905000"/>
              <a:ext cx="838200" cy="838200"/>
            </a:xfrm>
            <a:prstGeom prst="triangle">
              <a:avLst/>
            </a:prstGeom>
            <a:ln>
              <a:noFill/>
            </a:ln>
            <a:sp3d extrusionH="1016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Block Arc 3"/>
            <p:cNvSpPr/>
            <p:nvPr/>
          </p:nvSpPr>
          <p:spPr>
            <a:xfrm rot="16200000">
              <a:off x="1676400" y="2133600"/>
              <a:ext cx="2743200" cy="2743200"/>
            </a:xfrm>
            <a:prstGeom prst="blockArc">
              <a:avLst>
                <a:gd name="adj1" fmla="val 10800000"/>
                <a:gd name="adj2" fmla="val 21599999"/>
                <a:gd name="adj3" fmla="val 13889"/>
              </a:avLst>
            </a:prstGeom>
            <a:ln>
              <a:noFill/>
            </a:ln>
            <a:sp3d extrusionH="1016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048000" y="4495800"/>
              <a:ext cx="1676400" cy="374904"/>
            </a:xfrm>
            <a:prstGeom prst="rect">
              <a:avLst/>
            </a:prstGeom>
            <a:ln>
              <a:noFill/>
            </a:ln>
            <a:sp3d extrusionH="1016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048000" y="2133600"/>
              <a:ext cx="2895600" cy="374904"/>
            </a:xfrm>
            <a:prstGeom prst="rect">
              <a:avLst/>
            </a:prstGeom>
            <a:ln>
              <a:noFill/>
            </a:ln>
            <a:sp3d extrusionH="1016000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6881045" y="5044678"/>
            <a:ext cx="11085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w Cen MT Condensed Extra Bold" panose="020B0803020202020204" pitchFamily="34" charset="0"/>
              </a:rPr>
              <a:t>START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760315" y="2764306"/>
            <a:ext cx="8290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Tw Cen MT Condensed Extra Bold" panose="020B0803020202020204" pitchFamily="34" charset="0"/>
              </a:rPr>
              <a:t>END</a:t>
            </a:r>
          </a:p>
        </p:txBody>
      </p:sp>
      <p:grpSp>
        <p:nvGrpSpPr>
          <p:cNvPr id="14" name="Group 32"/>
          <p:cNvGrpSpPr/>
          <p:nvPr/>
        </p:nvGrpSpPr>
        <p:grpSpPr>
          <a:xfrm>
            <a:off x="5319519" y="5466831"/>
            <a:ext cx="4199996" cy="1224279"/>
            <a:chOff x="2819961" y="5325560"/>
            <a:chExt cx="4199996" cy="1224279"/>
          </a:xfrm>
        </p:grpSpPr>
        <p:grpSp>
          <p:nvGrpSpPr>
            <p:cNvPr id="15" name="Group 13"/>
            <p:cNvGrpSpPr/>
            <p:nvPr/>
          </p:nvGrpSpPr>
          <p:grpSpPr>
            <a:xfrm>
              <a:off x="2854351" y="5325560"/>
              <a:ext cx="437631" cy="437631"/>
              <a:chOff x="6969116" y="1254738"/>
              <a:chExt cx="586740" cy="586740"/>
            </a:xfrm>
          </p:grpSpPr>
          <p:sp>
            <p:nvSpPr>
              <p:cNvPr id="12" name="Oval 11"/>
              <p:cNvSpPr>
                <a:spLocks noChangeAspect="1"/>
              </p:cNvSpPr>
              <p:nvPr/>
            </p:nvSpPr>
            <p:spPr>
              <a:xfrm>
                <a:off x="6969116" y="1254738"/>
                <a:ext cx="586740" cy="5867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Oval 12"/>
              <p:cNvSpPr>
                <a:spLocks noChangeAspect="1"/>
              </p:cNvSpPr>
              <p:nvPr/>
            </p:nvSpPr>
            <p:spPr>
              <a:xfrm>
                <a:off x="7049126" y="1334748"/>
                <a:ext cx="426720" cy="4267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TextBox 27"/>
            <p:cNvSpPr txBox="1"/>
            <p:nvPr/>
          </p:nvSpPr>
          <p:spPr>
            <a:xfrm>
              <a:off x="2819961" y="5825060"/>
              <a:ext cx="305979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Stage 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FF052AD-986E-4088-8BC1-55CA00663D3D}"/>
                </a:ext>
              </a:extLst>
            </p:cNvPr>
            <p:cNvSpPr txBox="1"/>
            <p:nvPr/>
          </p:nvSpPr>
          <p:spPr>
            <a:xfrm>
              <a:off x="3960162" y="5718842"/>
              <a:ext cx="305979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18" name="Group 37"/>
          <p:cNvGrpSpPr/>
          <p:nvPr/>
        </p:nvGrpSpPr>
        <p:grpSpPr>
          <a:xfrm>
            <a:off x="1524000" y="5029200"/>
            <a:ext cx="3043272" cy="1305641"/>
            <a:chOff x="-975558" y="4887929"/>
            <a:chExt cx="3043272" cy="1305641"/>
          </a:xfrm>
        </p:grpSpPr>
        <p:grpSp>
          <p:nvGrpSpPr>
            <p:cNvPr id="21" name="Group 14"/>
            <p:cNvGrpSpPr/>
            <p:nvPr/>
          </p:nvGrpSpPr>
          <p:grpSpPr>
            <a:xfrm>
              <a:off x="1630083" y="4887929"/>
              <a:ext cx="437631" cy="437631"/>
              <a:chOff x="6969116" y="1254738"/>
              <a:chExt cx="586740" cy="586740"/>
            </a:xfrm>
          </p:grpSpPr>
          <p:sp>
            <p:nvSpPr>
              <p:cNvPr id="16" name="Oval 15"/>
              <p:cNvSpPr>
                <a:spLocks noChangeAspect="1"/>
              </p:cNvSpPr>
              <p:nvPr/>
            </p:nvSpPr>
            <p:spPr>
              <a:xfrm>
                <a:off x="6969116" y="1254738"/>
                <a:ext cx="586740" cy="5867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Oval 16"/>
              <p:cNvSpPr>
                <a:spLocks noChangeAspect="1"/>
              </p:cNvSpPr>
              <p:nvPr/>
            </p:nvSpPr>
            <p:spPr>
              <a:xfrm>
                <a:off x="7049126" y="1334748"/>
                <a:ext cx="426720" cy="4267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-975558" y="4931686"/>
              <a:ext cx="3020546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Stage 2</a:t>
              </a:r>
            </a:p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24" name="Group 38"/>
          <p:cNvGrpSpPr/>
          <p:nvPr/>
        </p:nvGrpSpPr>
        <p:grpSpPr>
          <a:xfrm>
            <a:off x="1302053" y="2847565"/>
            <a:ext cx="3484035" cy="1304297"/>
            <a:chOff x="-1197506" y="2706294"/>
            <a:chExt cx="3484035" cy="1304297"/>
          </a:xfrm>
        </p:grpSpPr>
        <p:grpSp>
          <p:nvGrpSpPr>
            <p:cNvPr id="27" name="Group 17"/>
            <p:cNvGrpSpPr/>
            <p:nvPr/>
          </p:nvGrpSpPr>
          <p:grpSpPr>
            <a:xfrm>
              <a:off x="1848898" y="3572960"/>
              <a:ext cx="437631" cy="437631"/>
              <a:chOff x="6969116" y="1254738"/>
              <a:chExt cx="586740" cy="586740"/>
            </a:xfrm>
          </p:grpSpPr>
          <p:sp>
            <p:nvSpPr>
              <p:cNvPr id="19" name="Oval 18"/>
              <p:cNvSpPr>
                <a:spLocks noChangeAspect="1"/>
              </p:cNvSpPr>
              <p:nvPr/>
            </p:nvSpPr>
            <p:spPr>
              <a:xfrm>
                <a:off x="6969116" y="1254738"/>
                <a:ext cx="586740" cy="5867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Oval 19"/>
              <p:cNvSpPr>
                <a:spLocks noChangeAspect="1"/>
              </p:cNvSpPr>
              <p:nvPr/>
            </p:nvSpPr>
            <p:spPr>
              <a:xfrm>
                <a:off x="7049126" y="1334748"/>
                <a:ext cx="426720" cy="4267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-1197506" y="2706294"/>
              <a:ext cx="2910981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Stage 3</a:t>
              </a:r>
            </a:p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33" name="Group 39"/>
          <p:cNvGrpSpPr/>
          <p:nvPr/>
        </p:nvGrpSpPr>
        <p:grpSpPr>
          <a:xfrm>
            <a:off x="3577081" y="1685250"/>
            <a:ext cx="2762746" cy="1961220"/>
            <a:chOff x="1077522" y="1543980"/>
            <a:chExt cx="2762746" cy="1961220"/>
          </a:xfrm>
        </p:grpSpPr>
        <p:grpSp>
          <p:nvGrpSpPr>
            <p:cNvPr id="38" name="Group 20"/>
            <p:cNvGrpSpPr/>
            <p:nvPr/>
          </p:nvGrpSpPr>
          <p:grpSpPr>
            <a:xfrm>
              <a:off x="3116026" y="3067569"/>
              <a:ext cx="437631" cy="437631"/>
              <a:chOff x="6969116" y="1254738"/>
              <a:chExt cx="586740" cy="586740"/>
            </a:xfrm>
          </p:grpSpPr>
          <p:sp>
            <p:nvSpPr>
              <p:cNvPr id="22" name="Oval 21"/>
              <p:cNvSpPr>
                <a:spLocks noChangeAspect="1"/>
              </p:cNvSpPr>
              <p:nvPr/>
            </p:nvSpPr>
            <p:spPr>
              <a:xfrm>
                <a:off x="6969116" y="1254738"/>
                <a:ext cx="586740" cy="5867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Oval 22"/>
              <p:cNvSpPr>
                <a:spLocks noChangeAspect="1"/>
              </p:cNvSpPr>
              <p:nvPr/>
            </p:nvSpPr>
            <p:spPr>
              <a:xfrm>
                <a:off x="7049126" y="1334748"/>
                <a:ext cx="426720" cy="4267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1077522" y="1543980"/>
              <a:ext cx="2762746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Stage 4</a:t>
              </a:r>
            </a:p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39" name="Group 40"/>
          <p:cNvGrpSpPr/>
          <p:nvPr/>
        </p:nvGrpSpPr>
        <p:grpSpPr>
          <a:xfrm>
            <a:off x="6345709" y="1509462"/>
            <a:ext cx="4113577" cy="1932880"/>
            <a:chOff x="3846151" y="1368192"/>
            <a:chExt cx="4113577" cy="1932880"/>
          </a:xfrm>
        </p:grpSpPr>
        <p:grpSp>
          <p:nvGrpSpPr>
            <p:cNvPr id="40" name="Group 23"/>
            <p:cNvGrpSpPr/>
            <p:nvPr/>
          </p:nvGrpSpPr>
          <p:grpSpPr>
            <a:xfrm>
              <a:off x="4611116" y="2863441"/>
              <a:ext cx="437631" cy="437631"/>
              <a:chOff x="6969116" y="1254738"/>
              <a:chExt cx="586740" cy="586740"/>
            </a:xfrm>
          </p:grpSpPr>
          <p:sp>
            <p:nvSpPr>
              <p:cNvPr id="25" name="Oval 24"/>
              <p:cNvSpPr>
                <a:spLocks noChangeAspect="1"/>
              </p:cNvSpPr>
              <p:nvPr/>
            </p:nvSpPr>
            <p:spPr>
              <a:xfrm>
                <a:off x="6969116" y="1254738"/>
                <a:ext cx="586740" cy="58674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63500" sx="110000" sy="110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Oval 25"/>
              <p:cNvSpPr>
                <a:spLocks noChangeAspect="1"/>
              </p:cNvSpPr>
              <p:nvPr/>
            </p:nvSpPr>
            <p:spPr>
              <a:xfrm>
                <a:off x="7049126" y="1334748"/>
                <a:ext cx="426720" cy="42672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3846151" y="1520614"/>
              <a:ext cx="12622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Stage 5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DBF8A0-4C3C-4A0D-82BD-40EBE1037F27}"/>
                </a:ext>
              </a:extLst>
            </p:cNvPr>
            <p:cNvSpPr txBox="1"/>
            <p:nvPr/>
          </p:nvSpPr>
          <p:spPr>
            <a:xfrm>
              <a:off x="5048747" y="1368192"/>
              <a:ext cx="291098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5 Step Roadmap</a:t>
            </a:r>
          </a:p>
        </p:txBody>
      </p:sp>
    </p:spTree>
    <p:extLst>
      <p:ext uri="{BB962C8B-B14F-4D97-AF65-F5344CB8AC3E}">
        <p14:creationId xmlns:p14="http://schemas.microsoft.com/office/powerpoint/2010/main" val="159046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D05FD2E-83BA-4467-B980-A8ACE6F8A78E}"/>
              </a:ext>
            </a:extLst>
          </p:cNvPr>
          <p:cNvSpPr/>
          <p:nvPr/>
        </p:nvSpPr>
        <p:spPr>
          <a:xfrm>
            <a:off x="0" y="5523534"/>
            <a:ext cx="12192000" cy="140431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Chevron 2"/>
          <p:cNvSpPr/>
          <p:nvPr/>
        </p:nvSpPr>
        <p:spPr>
          <a:xfrm>
            <a:off x="732684" y="4630278"/>
            <a:ext cx="1479296" cy="1905000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  <a:sp3d extrusionH="317500" prstMaterial="dkEdge">
            <a:bevelT w="139700" prst="cross"/>
            <a:extrusionClr>
              <a:schemeClr val="bg1">
                <a:lumMod val="6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4" name="Chevron 3"/>
          <p:cNvSpPr/>
          <p:nvPr/>
        </p:nvSpPr>
        <p:spPr>
          <a:xfrm>
            <a:off x="2670364" y="4630278"/>
            <a:ext cx="1479296" cy="1905000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perspectiveRelaxed"/>
            <a:lightRig rig="threePt" dir="t"/>
          </a:scene3d>
          <a:sp3d extrusionH="317500" prstMaterial="dkEdge">
            <a:bevelT w="139700" prst="cross"/>
            <a:extrusionClr>
              <a:schemeClr val="bg1">
                <a:lumMod val="6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5" name="Chevron 4"/>
          <p:cNvSpPr/>
          <p:nvPr/>
        </p:nvSpPr>
        <p:spPr>
          <a:xfrm>
            <a:off x="4608044" y="4630278"/>
            <a:ext cx="1479296" cy="1905000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perspectiveRelaxed"/>
            <a:lightRig rig="threePt" dir="t"/>
          </a:scene3d>
          <a:sp3d extrusionH="317500" prstMaterial="dkEdge">
            <a:bevelT w="139700" prst="cross"/>
            <a:extrusionClr>
              <a:schemeClr val="bg1">
                <a:lumMod val="6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6" name="Chevron 5"/>
          <p:cNvSpPr/>
          <p:nvPr/>
        </p:nvSpPr>
        <p:spPr>
          <a:xfrm>
            <a:off x="6545724" y="4630278"/>
            <a:ext cx="1479296" cy="1905000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perspectiveRelaxed"/>
            <a:lightRig rig="threePt" dir="t"/>
          </a:scene3d>
          <a:sp3d extrusionH="317500" prstMaterial="dkEdge">
            <a:bevelT w="139700" prst="cross"/>
            <a:extrusionClr>
              <a:schemeClr val="bg1">
                <a:lumMod val="6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8483404" y="4630278"/>
            <a:ext cx="1479296" cy="1905000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perspectiveRelaxed"/>
            <a:lightRig rig="threePt" dir="t"/>
          </a:scene3d>
          <a:sp3d extrusionH="317500" prstMaterial="dkEdge">
            <a:bevelT w="139700" prst="cross"/>
            <a:extrusionClr>
              <a:schemeClr val="bg1">
                <a:lumMod val="6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" name="Chevron 7"/>
          <p:cNvSpPr/>
          <p:nvPr/>
        </p:nvSpPr>
        <p:spPr>
          <a:xfrm>
            <a:off x="10421082" y="4630278"/>
            <a:ext cx="1479296" cy="1905000"/>
          </a:xfrm>
          <a:prstGeom prst="chevro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  <a:scene3d>
            <a:camera prst="perspectiveRelaxed"/>
            <a:lightRig rig="threePt" dir="t"/>
          </a:scene3d>
          <a:sp3d extrusionH="317500" prstMaterial="dkEdge">
            <a:bevelT w="139700" prst="cross"/>
            <a:extrusionClr>
              <a:schemeClr val="bg1">
                <a:lumMod val="6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 Year Timeline with Photos</a:t>
            </a:r>
            <a:endParaRPr lang="en-US" sz="4000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6025F41-942F-44D4-A473-F0BBDF8EB762}"/>
              </a:ext>
            </a:extLst>
          </p:cNvPr>
          <p:cNvGrpSpPr/>
          <p:nvPr/>
        </p:nvGrpSpPr>
        <p:grpSpPr>
          <a:xfrm>
            <a:off x="201959" y="1334466"/>
            <a:ext cx="1906204" cy="3938154"/>
            <a:chOff x="201959" y="1334466"/>
            <a:chExt cx="1906204" cy="3938154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37E8519-6B80-4E90-A390-5BFD14B81D8D}"/>
                </a:ext>
              </a:extLst>
            </p:cNvPr>
            <p:cNvCxnSpPr>
              <a:cxnSpLocks/>
            </p:cNvCxnSpPr>
            <p:nvPr/>
          </p:nvCxnSpPr>
          <p:spPr>
            <a:xfrm>
              <a:off x="1295400" y="4648200"/>
              <a:ext cx="0" cy="62442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790F90EF-7118-4509-B09B-F42C5E8BD051}"/>
                </a:ext>
              </a:extLst>
            </p:cNvPr>
            <p:cNvGrpSpPr/>
            <p:nvPr/>
          </p:nvGrpSpPr>
          <p:grpSpPr>
            <a:xfrm>
              <a:off x="201959" y="1334466"/>
              <a:ext cx="1906204" cy="3313734"/>
              <a:chOff x="201959" y="1167246"/>
              <a:chExt cx="1906204" cy="3313734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5F09426-6D14-424B-8A31-A8E6CAB05647}"/>
                  </a:ext>
                </a:extLst>
              </p:cNvPr>
              <p:cNvSpPr/>
              <p:nvPr/>
            </p:nvSpPr>
            <p:spPr>
              <a:xfrm flipV="1">
                <a:off x="201959" y="1167246"/>
                <a:ext cx="1906204" cy="3313734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201959" y="3248507"/>
                <a:ext cx="1906204" cy="10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alibri" pitchFamily="34" charset="0"/>
                  </a:rPr>
                  <a:t>You can replace this text with yours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1A97CF-30EE-4B11-BEF4-83C60A6952C9}"/>
                  </a:ext>
                </a:extLst>
              </p:cNvPr>
              <p:cNvSpPr txBox="1"/>
              <p:nvPr/>
            </p:nvSpPr>
            <p:spPr>
              <a:xfrm>
                <a:off x="702053" y="1207102"/>
                <a:ext cx="9060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w Cen MT Condensed Extra Bold" panose="020B0803020202020204" pitchFamily="34" charset="0"/>
                  </a:rPr>
                  <a:t>20XX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AE2C8312-2AD7-4309-9561-BEE2D663C0F2}"/>
                  </a:ext>
                </a:extLst>
              </p:cNvPr>
              <p:cNvSpPr/>
              <p:nvPr/>
            </p:nvSpPr>
            <p:spPr>
              <a:xfrm>
                <a:off x="378024" y="1726350"/>
                <a:ext cx="1554075" cy="155448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00B53F48-AB79-412D-83AE-129720A84C8D}"/>
              </a:ext>
            </a:extLst>
          </p:cNvPr>
          <p:cNvGrpSpPr/>
          <p:nvPr/>
        </p:nvGrpSpPr>
        <p:grpSpPr>
          <a:xfrm>
            <a:off x="2182751" y="1334466"/>
            <a:ext cx="1906204" cy="3938154"/>
            <a:chOff x="2182751" y="1334466"/>
            <a:chExt cx="1906204" cy="3938154"/>
          </a:xfrm>
        </p:grpSpPr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DA3DFB1-7610-4B02-8239-7CAC507207CD}"/>
                </a:ext>
              </a:extLst>
            </p:cNvPr>
            <p:cNvCxnSpPr>
              <a:cxnSpLocks/>
              <a:stCxn id="37" idx="0"/>
            </p:cNvCxnSpPr>
            <p:nvPr/>
          </p:nvCxnSpPr>
          <p:spPr>
            <a:xfrm>
              <a:off x="3135853" y="4648200"/>
              <a:ext cx="0" cy="62442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4D0B5891-C761-4405-87C9-B23E5D71C987}"/>
                </a:ext>
              </a:extLst>
            </p:cNvPr>
            <p:cNvGrpSpPr/>
            <p:nvPr/>
          </p:nvGrpSpPr>
          <p:grpSpPr>
            <a:xfrm>
              <a:off x="2182751" y="1334466"/>
              <a:ext cx="1906204" cy="3313734"/>
              <a:chOff x="2182751" y="1167246"/>
              <a:chExt cx="1906204" cy="3313734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16EBE27-9194-4956-890C-59CE5CAFEB64}"/>
                  </a:ext>
                </a:extLst>
              </p:cNvPr>
              <p:cNvSpPr/>
              <p:nvPr/>
            </p:nvSpPr>
            <p:spPr>
              <a:xfrm flipV="1">
                <a:off x="2182751" y="1167246"/>
                <a:ext cx="1906204" cy="3313734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8E35FF7-0DE1-4261-AAF3-5499D432AC92}"/>
                  </a:ext>
                </a:extLst>
              </p:cNvPr>
              <p:cNvSpPr txBox="1"/>
              <p:nvPr/>
            </p:nvSpPr>
            <p:spPr>
              <a:xfrm>
                <a:off x="2182751" y="3248507"/>
                <a:ext cx="1906204" cy="10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alibri" pitchFamily="34" charset="0"/>
                  </a:rPr>
                  <a:t>You can replace this text with yours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3A80C5C-0A0D-49E4-8DE9-71F6F9DEE39E}"/>
                  </a:ext>
                </a:extLst>
              </p:cNvPr>
              <p:cNvSpPr txBox="1"/>
              <p:nvPr/>
            </p:nvSpPr>
            <p:spPr>
              <a:xfrm>
                <a:off x="2682845" y="1207102"/>
                <a:ext cx="9060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w Cen MT Condensed Extra Bold" panose="020B0803020202020204" pitchFamily="34" charset="0"/>
                  </a:rPr>
                  <a:t>20XX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67BB7B34-E781-42DB-AC0B-38FAD403CFE2}"/>
                  </a:ext>
                </a:extLst>
              </p:cNvPr>
              <p:cNvSpPr/>
              <p:nvPr/>
            </p:nvSpPr>
            <p:spPr>
              <a:xfrm>
                <a:off x="2358816" y="1726350"/>
                <a:ext cx="1554075" cy="15544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7514F79-B14F-4433-AC70-5FD2A72C4495}"/>
              </a:ext>
            </a:extLst>
          </p:cNvPr>
          <p:cNvGrpSpPr/>
          <p:nvPr/>
        </p:nvGrpSpPr>
        <p:grpSpPr>
          <a:xfrm>
            <a:off x="4158023" y="1334466"/>
            <a:ext cx="1906204" cy="3878034"/>
            <a:chOff x="4158023" y="1334466"/>
            <a:chExt cx="1906204" cy="3878034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079B2BFF-5900-4DEE-B7DC-8D479C4FC45B}"/>
                </a:ext>
              </a:extLst>
            </p:cNvPr>
            <p:cNvCxnSpPr>
              <a:cxnSpLocks/>
            </p:cNvCxnSpPr>
            <p:nvPr/>
          </p:nvCxnSpPr>
          <p:spPr>
            <a:xfrm>
              <a:off x="5105400" y="4648200"/>
              <a:ext cx="0" cy="56430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36DC4753-8330-4F4A-955C-4EBB2DCF94F6}"/>
                </a:ext>
              </a:extLst>
            </p:cNvPr>
            <p:cNvGrpSpPr/>
            <p:nvPr/>
          </p:nvGrpSpPr>
          <p:grpSpPr>
            <a:xfrm>
              <a:off x="4158023" y="1334466"/>
              <a:ext cx="1906204" cy="3313734"/>
              <a:chOff x="4158023" y="1167246"/>
              <a:chExt cx="1906204" cy="3313734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6136975-350D-4D47-916A-E2C5E3BFB5C3}"/>
                  </a:ext>
                </a:extLst>
              </p:cNvPr>
              <p:cNvSpPr/>
              <p:nvPr/>
            </p:nvSpPr>
            <p:spPr>
              <a:xfrm flipV="1">
                <a:off x="4158023" y="1167246"/>
                <a:ext cx="1906204" cy="3313734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BEC0670D-1BB2-49A8-840D-1C7A8B45DD67}"/>
                  </a:ext>
                </a:extLst>
              </p:cNvPr>
              <p:cNvSpPr txBox="1"/>
              <p:nvPr/>
            </p:nvSpPr>
            <p:spPr>
              <a:xfrm>
                <a:off x="4158023" y="3248507"/>
                <a:ext cx="1906204" cy="10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alibri" pitchFamily="34" charset="0"/>
                  </a:rPr>
                  <a:t>You can replace this text with yours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E8EF71DD-29DC-4699-89DC-DAE16CF272AC}"/>
                  </a:ext>
                </a:extLst>
              </p:cNvPr>
              <p:cNvSpPr txBox="1"/>
              <p:nvPr/>
            </p:nvSpPr>
            <p:spPr>
              <a:xfrm>
                <a:off x="4658117" y="1207102"/>
                <a:ext cx="9060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w Cen MT Condensed Extra Bold" panose="020B0803020202020204" pitchFamily="34" charset="0"/>
                  </a:rPr>
                  <a:t>20XX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5D1B033C-1109-4E02-B134-21061C97E7F7}"/>
                  </a:ext>
                </a:extLst>
              </p:cNvPr>
              <p:cNvSpPr/>
              <p:nvPr/>
            </p:nvSpPr>
            <p:spPr>
              <a:xfrm>
                <a:off x="4334088" y="1726350"/>
                <a:ext cx="1554075" cy="1554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2259E3A-D27C-43E7-8352-8473658C911F}"/>
              </a:ext>
            </a:extLst>
          </p:cNvPr>
          <p:cNvGrpSpPr/>
          <p:nvPr/>
        </p:nvGrpSpPr>
        <p:grpSpPr>
          <a:xfrm>
            <a:off x="6133294" y="1334466"/>
            <a:ext cx="1906204" cy="3862374"/>
            <a:chOff x="6133294" y="1334466"/>
            <a:chExt cx="1906204" cy="3862374"/>
          </a:xfrm>
        </p:grpSpPr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C3B40E6-97D8-43DF-A670-0BD1886B9E3C}"/>
                </a:ext>
              </a:extLst>
            </p:cNvPr>
            <p:cNvCxnSpPr>
              <a:cxnSpLocks/>
            </p:cNvCxnSpPr>
            <p:nvPr/>
          </p:nvCxnSpPr>
          <p:spPr>
            <a:xfrm>
              <a:off x="7086600" y="4648200"/>
              <a:ext cx="0" cy="54864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4D3C679-9467-4515-B28A-3747C4B357BA}"/>
                </a:ext>
              </a:extLst>
            </p:cNvPr>
            <p:cNvGrpSpPr/>
            <p:nvPr/>
          </p:nvGrpSpPr>
          <p:grpSpPr>
            <a:xfrm>
              <a:off x="6133294" y="1334466"/>
              <a:ext cx="1906204" cy="3313734"/>
              <a:chOff x="6133294" y="1334466"/>
              <a:chExt cx="1906204" cy="331373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FD68F69C-D6A3-4914-8272-1F39445DE134}"/>
                  </a:ext>
                </a:extLst>
              </p:cNvPr>
              <p:cNvSpPr/>
              <p:nvPr/>
            </p:nvSpPr>
            <p:spPr>
              <a:xfrm flipV="1">
                <a:off x="6133294" y="1334466"/>
                <a:ext cx="1906204" cy="3313734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05BAEA5-DC3F-47D4-85F1-0576CC85DF93}"/>
                  </a:ext>
                </a:extLst>
              </p:cNvPr>
              <p:cNvSpPr txBox="1"/>
              <p:nvPr/>
            </p:nvSpPr>
            <p:spPr>
              <a:xfrm>
                <a:off x="6133294" y="3415727"/>
                <a:ext cx="1906204" cy="10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alibri" pitchFamily="34" charset="0"/>
                  </a:rPr>
                  <a:t>You can replace this text with yours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14AEC2A1-493D-4E35-8AD4-A11D5C6C7523}"/>
                  </a:ext>
                </a:extLst>
              </p:cNvPr>
              <p:cNvSpPr txBox="1"/>
              <p:nvPr/>
            </p:nvSpPr>
            <p:spPr>
              <a:xfrm>
                <a:off x="6633388" y="1374322"/>
                <a:ext cx="9060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w Cen MT Condensed Extra Bold" panose="020B0803020202020204" pitchFamily="34" charset="0"/>
                  </a:rPr>
                  <a:t>20XX</a:t>
                </a: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203F59B7-3A41-4845-8890-07DBB84992C5}"/>
                  </a:ext>
                </a:extLst>
              </p:cNvPr>
              <p:cNvSpPr/>
              <p:nvPr/>
            </p:nvSpPr>
            <p:spPr>
              <a:xfrm>
                <a:off x="6309359" y="1893570"/>
                <a:ext cx="1554075" cy="15544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D16A087D-3FBC-4C25-95FA-974535437A92}"/>
              </a:ext>
            </a:extLst>
          </p:cNvPr>
          <p:cNvGrpSpPr/>
          <p:nvPr/>
        </p:nvGrpSpPr>
        <p:grpSpPr>
          <a:xfrm>
            <a:off x="8108566" y="1334466"/>
            <a:ext cx="1906204" cy="3915894"/>
            <a:chOff x="8108566" y="1334466"/>
            <a:chExt cx="1906204" cy="3915894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0FF9E6B3-E0BD-43B9-AB79-B72EF34B4634}"/>
                </a:ext>
              </a:extLst>
            </p:cNvPr>
            <p:cNvCxnSpPr>
              <a:cxnSpLocks/>
              <a:stCxn id="63" idx="0"/>
            </p:cNvCxnSpPr>
            <p:nvPr/>
          </p:nvCxnSpPr>
          <p:spPr>
            <a:xfrm>
              <a:off x="9061668" y="4648200"/>
              <a:ext cx="0" cy="60216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2701A74E-3D84-447B-B1B3-09F43133D737}"/>
                </a:ext>
              </a:extLst>
            </p:cNvPr>
            <p:cNvGrpSpPr/>
            <p:nvPr/>
          </p:nvGrpSpPr>
          <p:grpSpPr>
            <a:xfrm>
              <a:off x="8108566" y="1334466"/>
              <a:ext cx="1906204" cy="3313734"/>
              <a:chOff x="8108566" y="1334466"/>
              <a:chExt cx="1906204" cy="3313734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195BFE0-B249-4B5A-AC2A-615C8CF5210B}"/>
                  </a:ext>
                </a:extLst>
              </p:cNvPr>
              <p:cNvSpPr/>
              <p:nvPr/>
            </p:nvSpPr>
            <p:spPr>
              <a:xfrm flipV="1">
                <a:off x="8108566" y="1334466"/>
                <a:ext cx="1906204" cy="3313734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FA91B8D-C481-4428-9B21-0CDFF65E84E8}"/>
                  </a:ext>
                </a:extLst>
              </p:cNvPr>
              <p:cNvSpPr txBox="1"/>
              <p:nvPr/>
            </p:nvSpPr>
            <p:spPr>
              <a:xfrm>
                <a:off x="8108566" y="3415727"/>
                <a:ext cx="1906204" cy="10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alibri" pitchFamily="34" charset="0"/>
                  </a:rPr>
                  <a:t>You can replace this text with yours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3ED05BB-7754-4238-A6FA-77D9E822326D}"/>
                  </a:ext>
                </a:extLst>
              </p:cNvPr>
              <p:cNvSpPr txBox="1"/>
              <p:nvPr/>
            </p:nvSpPr>
            <p:spPr>
              <a:xfrm>
                <a:off x="8608660" y="1374322"/>
                <a:ext cx="9060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w Cen MT Condensed Extra Bold" panose="020B0803020202020204" pitchFamily="34" charset="0"/>
                  </a:rPr>
                  <a:t>20XX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61D16441-6D61-4DD0-AA62-95837DB4CCF9}"/>
                  </a:ext>
                </a:extLst>
              </p:cNvPr>
              <p:cNvSpPr/>
              <p:nvPr/>
            </p:nvSpPr>
            <p:spPr>
              <a:xfrm>
                <a:off x="8284631" y="1893570"/>
                <a:ext cx="1554075" cy="1554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A3E6844A-5532-419A-A5A4-45DEA9DCCC77}"/>
              </a:ext>
            </a:extLst>
          </p:cNvPr>
          <p:cNvGrpSpPr/>
          <p:nvPr/>
        </p:nvGrpSpPr>
        <p:grpSpPr>
          <a:xfrm>
            <a:off x="10083838" y="1334466"/>
            <a:ext cx="1906204" cy="3938154"/>
            <a:chOff x="10083838" y="1334466"/>
            <a:chExt cx="1906204" cy="3938154"/>
          </a:xfrm>
        </p:grpSpPr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4B8B4975-874D-4965-B975-25DC749B186D}"/>
                </a:ext>
              </a:extLst>
            </p:cNvPr>
            <p:cNvCxnSpPr>
              <a:cxnSpLocks/>
              <a:stCxn id="67" idx="0"/>
            </p:cNvCxnSpPr>
            <p:nvPr/>
          </p:nvCxnSpPr>
          <p:spPr>
            <a:xfrm>
              <a:off x="11036940" y="4648200"/>
              <a:ext cx="14478" cy="62442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2AF7A746-E995-4156-84B2-2AA4B101ACAA}"/>
                </a:ext>
              </a:extLst>
            </p:cNvPr>
            <p:cNvGrpSpPr/>
            <p:nvPr/>
          </p:nvGrpSpPr>
          <p:grpSpPr>
            <a:xfrm>
              <a:off x="10083838" y="1334466"/>
              <a:ext cx="1906204" cy="3313734"/>
              <a:chOff x="10083838" y="1334466"/>
              <a:chExt cx="1906204" cy="3313734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E6818B8-7B2C-4E33-8206-E3F63F0279B4}"/>
                  </a:ext>
                </a:extLst>
              </p:cNvPr>
              <p:cNvSpPr/>
              <p:nvPr/>
            </p:nvSpPr>
            <p:spPr>
              <a:xfrm flipV="1">
                <a:off x="10083838" y="1334466"/>
                <a:ext cx="1906204" cy="3313734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3B2BC213-635A-4723-AEA7-909E97AAB62B}"/>
                  </a:ext>
                </a:extLst>
              </p:cNvPr>
              <p:cNvSpPr txBox="1"/>
              <p:nvPr/>
            </p:nvSpPr>
            <p:spPr>
              <a:xfrm>
                <a:off x="10083838" y="3415727"/>
                <a:ext cx="1906204" cy="1084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>
                    <a:latin typeface="Calibri" pitchFamily="34" charset="0"/>
                  </a:rPr>
                  <a:t>You can replace this text with yours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55A54955-7955-4BF4-A08D-EB03D79DD9DE}"/>
                  </a:ext>
                </a:extLst>
              </p:cNvPr>
              <p:cNvSpPr txBox="1"/>
              <p:nvPr/>
            </p:nvSpPr>
            <p:spPr>
              <a:xfrm>
                <a:off x="10583932" y="1374322"/>
                <a:ext cx="9060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Tw Cen MT Condensed Extra Bold" panose="020B0803020202020204" pitchFamily="34" charset="0"/>
                  </a:rPr>
                  <a:t>20XX</a:t>
                </a: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10680208-B881-415C-97A2-5DD10781C946}"/>
                  </a:ext>
                </a:extLst>
              </p:cNvPr>
              <p:cNvSpPr/>
              <p:nvPr/>
            </p:nvSpPr>
            <p:spPr>
              <a:xfrm>
                <a:off x="10259903" y="1874941"/>
                <a:ext cx="1554075" cy="15544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6 Year Timeline - Evolution</a:t>
            </a:r>
          </a:p>
        </p:txBody>
      </p:sp>
      <p:sp>
        <p:nvSpPr>
          <p:cNvPr id="5" name="Right Arrow 4"/>
          <p:cNvSpPr/>
          <p:nvPr/>
        </p:nvSpPr>
        <p:spPr>
          <a:xfrm>
            <a:off x="838200" y="4114800"/>
            <a:ext cx="10515600" cy="2209800"/>
          </a:xfrm>
          <a:prstGeom prst="rightArrow">
            <a:avLst/>
          </a:prstGeom>
          <a:effectLst>
            <a:outerShdw blurRad="177800" dist="38100" dir="5400000" sx="105000" sy="105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  <a:sp3d extrusionH="317500" prstMaterial="dkEdge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pic>
        <p:nvPicPr>
          <p:cNvPr id="4" name="Picture 3" descr="1000px-Human_evolution_scheme.sv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1" y="2606531"/>
            <a:ext cx="7612118" cy="2718613"/>
          </a:xfrm>
          <a:prstGeom prst="rect">
            <a:avLst/>
          </a:prstGeom>
          <a:noFill/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905000" y="6324600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latin typeface="Calibri" pitchFamily="34" charset="0"/>
              </a:rPr>
              <a:t>CC Image by : M. </a:t>
            </a:r>
            <a:r>
              <a:rPr lang="en-US" sz="1100" i="1" dirty="0" err="1">
                <a:latin typeface="Calibri" pitchFamily="34" charset="0"/>
              </a:rPr>
              <a:t>Garde</a:t>
            </a:r>
            <a:endParaRPr lang="en-US" sz="1100" i="1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447686" y="3445758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Version 1.0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065160" y="3232593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Version 1.1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191000" y="2719718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Version 2.0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82402" y="2250485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Version 2.4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0" y="2032309"/>
            <a:ext cx="122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Version 3.0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382000" y="1862824"/>
            <a:ext cx="1603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Calibri" pitchFamily="34" charset="0"/>
              </a:rPr>
              <a:t>Version 4.0</a:t>
            </a:r>
          </a:p>
        </p:txBody>
      </p:sp>
    </p:spTree>
    <p:extLst>
      <p:ext uri="{BB962C8B-B14F-4D97-AF65-F5344CB8AC3E}">
        <p14:creationId xmlns:p14="http://schemas.microsoft.com/office/powerpoint/2010/main" val="25142006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276600"/>
            <a:ext cx="12192000" cy="3581400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  <a:alpha val="90000"/>
                </a:schemeClr>
              </a:gs>
              <a:gs pos="50000">
                <a:schemeClr val="tx2">
                  <a:lumMod val="20000"/>
                  <a:lumOff val="80000"/>
                  <a:alpha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Bridge Diagram</a:t>
            </a:r>
          </a:p>
        </p:txBody>
      </p:sp>
      <p:pic>
        <p:nvPicPr>
          <p:cNvPr id="38913" name="Picture 1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872728" y="2362200"/>
            <a:ext cx="4278846" cy="1492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Rectangle 35"/>
          <p:cNvSpPr/>
          <p:nvPr/>
        </p:nvSpPr>
        <p:spPr>
          <a:xfrm>
            <a:off x="688471" y="3158264"/>
            <a:ext cx="3181148" cy="1592129"/>
          </a:xfrm>
          <a:prstGeom prst="rect">
            <a:avLst/>
          </a:prstGeom>
          <a:gradFill flip="none" rotWithShape="1">
            <a:gsLst>
              <a:gs pos="0">
                <a:srgbClr val="C00000">
                  <a:shade val="30000"/>
                  <a:satMod val="115000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marL="168275" lvl="1" indent="-168275">
              <a:buClr>
                <a:schemeClr val="bg2">
                  <a:lumMod val="90000"/>
                </a:schemeClr>
              </a:buClr>
              <a:buFont typeface="Arial" pitchFamily="34" charset="0"/>
              <a:buChar char="•"/>
            </a:pPr>
            <a:endParaRPr lang="en-CA" sz="3200" dirty="0"/>
          </a:p>
        </p:txBody>
      </p:sp>
      <p:sp>
        <p:nvSpPr>
          <p:cNvPr id="37" name="Rectangle 36"/>
          <p:cNvSpPr/>
          <p:nvPr/>
        </p:nvSpPr>
        <p:spPr>
          <a:xfrm>
            <a:off x="8151574" y="3158264"/>
            <a:ext cx="3283766" cy="169163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/>
          <a:effectLst>
            <a:outerShdw blurRad="40000" dist="23000" dir="5400000" rotWithShape="0">
              <a:srgbClr val="000000">
                <a:alpha val="35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marL="168275" lvl="1" indent="-168275">
              <a:buClr>
                <a:schemeClr val="bg2">
                  <a:lumMod val="90000"/>
                </a:schemeClr>
              </a:buClr>
              <a:buFont typeface="Arial" pitchFamily="34" charset="0"/>
              <a:buChar char="•"/>
            </a:pPr>
            <a:endParaRPr lang="en-CA" sz="3200" dirty="0"/>
          </a:p>
        </p:txBody>
      </p:sp>
      <p:sp>
        <p:nvSpPr>
          <p:cNvPr id="34" name="TextBox 33"/>
          <p:cNvSpPr txBox="1"/>
          <p:nvPr/>
        </p:nvSpPr>
        <p:spPr>
          <a:xfrm>
            <a:off x="688470" y="3309314"/>
            <a:ext cx="3084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Present Knowledge and Skills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251082" y="3257773"/>
            <a:ext cx="3084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Desired Knowledge and Skills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4E69E0-CD3C-4BF9-889F-8B6AB19E3AF6}"/>
              </a:ext>
            </a:extLst>
          </p:cNvPr>
          <p:cNvGrpSpPr/>
          <p:nvPr/>
        </p:nvGrpSpPr>
        <p:grpSpPr>
          <a:xfrm>
            <a:off x="1065092" y="4760217"/>
            <a:ext cx="2331506" cy="1287465"/>
            <a:chOff x="819175" y="5086678"/>
            <a:chExt cx="2331506" cy="1287465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C572AC7-DA59-4F41-9182-AF577511AACC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63C30-8915-493C-8F5E-25573B7FBD9C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0D67786-0DC5-4286-93A7-124F279E5230}"/>
              </a:ext>
            </a:extLst>
          </p:cNvPr>
          <p:cNvGrpSpPr/>
          <p:nvPr/>
        </p:nvGrpSpPr>
        <p:grpSpPr>
          <a:xfrm>
            <a:off x="4839301" y="4760217"/>
            <a:ext cx="2331506" cy="1287465"/>
            <a:chOff x="819175" y="5086678"/>
            <a:chExt cx="2331506" cy="128746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27A6B2C-5ABD-4C16-8517-6B58EC27393B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8D9AA0D-136A-4D11-BF1E-292D4BC6BDAE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1D3D92B-C16F-49FA-9457-6F41DB4C47BC}"/>
              </a:ext>
            </a:extLst>
          </p:cNvPr>
          <p:cNvGrpSpPr/>
          <p:nvPr/>
        </p:nvGrpSpPr>
        <p:grpSpPr>
          <a:xfrm>
            <a:off x="8605846" y="4760217"/>
            <a:ext cx="2331506" cy="1287465"/>
            <a:chOff x="819175" y="5086678"/>
            <a:chExt cx="2331506" cy="1287465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B617751-1E45-415F-9D85-002B6DBC8F0A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02E4899-198A-4F04-B388-715914AE89F0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8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>
            <a:cxnSpLocks/>
          </p:cNvCxnSpPr>
          <p:nvPr/>
        </p:nvCxnSpPr>
        <p:spPr>
          <a:xfrm>
            <a:off x="914400" y="3733800"/>
            <a:ext cx="10972800" cy="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Flowchart: Manual Input 4"/>
          <p:cNvSpPr/>
          <p:nvPr/>
        </p:nvSpPr>
        <p:spPr>
          <a:xfrm>
            <a:off x="2726484" y="2653784"/>
            <a:ext cx="1600200" cy="1020096"/>
          </a:xfrm>
          <a:prstGeom prst="flowChartManualInput">
            <a:avLst/>
          </a:prstGeom>
          <a:ln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6" name="Flowchart: Manual Input 5"/>
          <p:cNvSpPr/>
          <p:nvPr/>
        </p:nvSpPr>
        <p:spPr>
          <a:xfrm>
            <a:off x="4402884" y="2363732"/>
            <a:ext cx="1600200" cy="1310148"/>
          </a:xfrm>
          <a:prstGeom prst="flowChartManualInput">
            <a:avLst/>
          </a:prstGeom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7" name="Flowchart: Manual Input 6"/>
          <p:cNvSpPr/>
          <p:nvPr/>
        </p:nvSpPr>
        <p:spPr>
          <a:xfrm>
            <a:off x="6079284" y="1997480"/>
            <a:ext cx="1600200" cy="1676400"/>
          </a:xfrm>
          <a:prstGeom prst="flowChartManualInput">
            <a:avLst/>
          </a:prstGeom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8" name="Flowchart: Manual Input 7"/>
          <p:cNvSpPr/>
          <p:nvPr/>
        </p:nvSpPr>
        <p:spPr>
          <a:xfrm>
            <a:off x="7755684" y="1540280"/>
            <a:ext cx="1600200" cy="2133600"/>
          </a:xfrm>
          <a:prstGeom prst="flowChartManualInpu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1" name="Flowchart: Manual Input 10"/>
          <p:cNvSpPr/>
          <p:nvPr/>
        </p:nvSpPr>
        <p:spPr>
          <a:xfrm>
            <a:off x="1126284" y="2882384"/>
            <a:ext cx="1524000" cy="791496"/>
          </a:xfrm>
          <a:prstGeom prst="flowChartManualInpu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26484" y="3843742"/>
            <a:ext cx="1600200" cy="2209800"/>
          </a:xfrm>
          <a:prstGeom prst="roundRect">
            <a:avLst>
              <a:gd name="adj" fmla="val 819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yours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402884" y="3843742"/>
            <a:ext cx="1600200" cy="2209800"/>
          </a:xfrm>
          <a:prstGeom prst="roundRect">
            <a:avLst>
              <a:gd name="adj" fmla="val 819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6079284" y="3843742"/>
            <a:ext cx="1600200" cy="2209800"/>
          </a:xfrm>
          <a:prstGeom prst="roundRect">
            <a:avLst>
              <a:gd name="adj" fmla="val 819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yours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7755684" y="3843742"/>
            <a:ext cx="1600200" cy="2209800"/>
          </a:xfrm>
          <a:prstGeom prst="roundRect">
            <a:avLst>
              <a:gd name="adj" fmla="val 819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yours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1050084" y="3843742"/>
            <a:ext cx="1600200" cy="2209800"/>
          </a:xfrm>
          <a:prstGeom prst="roundRect">
            <a:avLst>
              <a:gd name="adj" fmla="val 819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yours</a:t>
            </a: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Year Timeline - Growth</a:t>
            </a:r>
          </a:p>
        </p:txBody>
      </p:sp>
      <p:sp>
        <p:nvSpPr>
          <p:cNvPr id="20" name="Flowchart: Manual Input 19">
            <a:extLst>
              <a:ext uri="{FF2B5EF4-FFF2-40B4-BE49-F238E27FC236}">
                <a16:creationId xmlns:a16="http://schemas.microsoft.com/office/drawing/2014/main" id="{2A64D9DD-6EC9-493E-A717-768E1AE2A950}"/>
              </a:ext>
            </a:extLst>
          </p:cNvPr>
          <p:cNvSpPr/>
          <p:nvPr/>
        </p:nvSpPr>
        <p:spPr>
          <a:xfrm>
            <a:off x="9465516" y="1016778"/>
            <a:ext cx="1600200" cy="2657099"/>
          </a:xfrm>
          <a:prstGeom prst="flowChartManualInpu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1" name="Rounded Rectangle 17">
            <a:extLst>
              <a:ext uri="{FF2B5EF4-FFF2-40B4-BE49-F238E27FC236}">
                <a16:creationId xmlns:a16="http://schemas.microsoft.com/office/drawing/2014/main" id="{B047EEBF-44F1-4F31-96BA-55C674103C81}"/>
              </a:ext>
            </a:extLst>
          </p:cNvPr>
          <p:cNvSpPr/>
          <p:nvPr/>
        </p:nvSpPr>
        <p:spPr>
          <a:xfrm>
            <a:off x="9465516" y="3843742"/>
            <a:ext cx="1600200" cy="2209800"/>
          </a:xfrm>
          <a:prstGeom prst="roundRect">
            <a:avLst>
              <a:gd name="adj" fmla="val 819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 with yours</a:t>
            </a:r>
          </a:p>
        </p:txBody>
      </p:sp>
    </p:spTree>
    <p:extLst>
      <p:ext uri="{BB962C8B-B14F-4D97-AF65-F5344CB8AC3E}">
        <p14:creationId xmlns:p14="http://schemas.microsoft.com/office/powerpoint/2010/main" val="51616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rapezoid 64"/>
          <p:cNvSpPr/>
          <p:nvPr/>
        </p:nvSpPr>
        <p:spPr>
          <a:xfrm>
            <a:off x="914400" y="1295400"/>
            <a:ext cx="10363200" cy="5562601"/>
          </a:xfrm>
          <a:prstGeom prst="trapezoid">
            <a:avLst>
              <a:gd name="adj" fmla="val 66897"/>
            </a:avLst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6 Step Roadmap with Signal</a:t>
            </a:r>
          </a:p>
        </p:txBody>
      </p:sp>
      <p:grpSp>
        <p:nvGrpSpPr>
          <p:cNvPr id="3" name="Group 10"/>
          <p:cNvGrpSpPr/>
          <p:nvPr/>
        </p:nvGrpSpPr>
        <p:grpSpPr>
          <a:xfrm>
            <a:off x="1181100" y="1295400"/>
            <a:ext cx="9829800" cy="5562600"/>
            <a:chOff x="3505200" y="2238670"/>
            <a:chExt cx="4724400" cy="3019130"/>
          </a:xfrm>
          <a:solidFill>
            <a:schemeClr val="tx1"/>
          </a:solidFill>
        </p:grpSpPr>
        <p:grpSp>
          <p:nvGrpSpPr>
            <p:cNvPr id="4" name="Group 11"/>
            <p:cNvGrpSpPr/>
            <p:nvPr/>
          </p:nvGrpSpPr>
          <p:grpSpPr>
            <a:xfrm>
              <a:off x="3505200" y="2238670"/>
              <a:ext cx="4724400" cy="3019130"/>
              <a:chOff x="3505200" y="2238670"/>
              <a:chExt cx="4724400" cy="3019130"/>
            </a:xfrm>
            <a:grpFill/>
          </p:grpSpPr>
          <p:sp>
            <p:nvSpPr>
              <p:cNvPr id="16" name="Trapezoid 15"/>
              <p:cNvSpPr/>
              <p:nvPr/>
            </p:nvSpPr>
            <p:spPr>
              <a:xfrm>
                <a:off x="3505200" y="2238670"/>
                <a:ext cx="4724400" cy="3019130"/>
              </a:xfrm>
              <a:prstGeom prst="trapezoid">
                <a:avLst>
                  <a:gd name="adj" fmla="val 63557"/>
                </a:avLst>
              </a:prstGeom>
              <a:grp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rapezoid 16"/>
              <p:cNvSpPr/>
              <p:nvPr/>
            </p:nvSpPr>
            <p:spPr>
              <a:xfrm>
                <a:off x="5638800" y="2279901"/>
                <a:ext cx="457200" cy="2936668"/>
              </a:xfrm>
              <a:prstGeom prst="trapezoid">
                <a:avLst>
                  <a:gd name="adj" fmla="val 4285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3" name="Straight Connector 12"/>
            <p:cNvCxnSpPr/>
            <p:nvPr/>
          </p:nvCxnSpPr>
          <p:spPr>
            <a:xfrm>
              <a:off x="5638800" y="4343400"/>
              <a:ext cx="457200" cy="1588"/>
            </a:xfrm>
            <a:prstGeom prst="lin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5709054" y="3505200"/>
              <a:ext cx="315068" cy="794"/>
            </a:xfrm>
            <a:prstGeom prst="line">
              <a:avLst/>
            </a:prstGeom>
            <a:grpFill/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709054" y="2820988"/>
              <a:ext cx="275685" cy="0"/>
            </a:xfrm>
            <a:prstGeom prst="lin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4976C98-21E7-4910-BBC3-ACC9FFA11F3C}"/>
              </a:ext>
            </a:extLst>
          </p:cNvPr>
          <p:cNvGrpSpPr/>
          <p:nvPr/>
        </p:nvGrpSpPr>
        <p:grpSpPr>
          <a:xfrm>
            <a:off x="4781818" y="2511437"/>
            <a:ext cx="3681248" cy="529168"/>
            <a:chOff x="5013268" y="2661577"/>
            <a:chExt cx="3681248" cy="529168"/>
          </a:xfrm>
        </p:grpSpPr>
        <p:sp>
          <p:nvSpPr>
            <p:cNvPr id="44" name="TextBox 43"/>
            <p:cNvSpPr txBox="1"/>
            <p:nvPr/>
          </p:nvSpPr>
          <p:spPr>
            <a:xfrm>
              <a:off x="6464162" y="2667525"/>
              <a:ext cx="2230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013268" y="2661577"/>
              <a:ext cx="10977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Step 5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7BD1464-3150-4BAC-BAF7-C1767766A479}"/>
              </a:ext>
            </a:extLst>
          </p:cNvPr>
          <p:cNvGrpSpPr/>
          <p:nvPr/>
        </p:nvGrpSpPr>
        <p:grpSpPr>
          <a:xfrm>
            <a:off x="4300402" y="4872574"/>
            <a:ext cx="4982845" cy="707713"/>
            <a:chOff x="4531530" y="3722831"/>
            <a:chExt cx="4982845" cy="707713"/>
          </a:xfrm>
        </p:grpSpPr>
        <p:sp>
          <p:nvSpPr>
            <p:cNvPr id="43" name="TextBox 42"/>
            <p:cNvSpPr txBox="1"/>
            <p:nvPr/>
          </p:nvSpPr>
          <p:spPr>
            <a:xfrm>
              <a:off x="6703862" y="3784213"/>
              <a:ext cx="28105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531530" y="3722831"/>
              <a:ext cx="13547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3600" dirty="0">
                  <a:solidFill>
                    <a:schemeClr val="bg1"/>
                  </a:solidFill>
                </a:rPr>
                <a:t>Step 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50A4C2-9FD9-4D72-8C7E-E661F185A151}"/>
              </a:ext>
            </a:extLst>
          </p:cNvPr>
          <p:cNvGrpSpPr/>
          <p:nvPr/>
        </p:nvGrpSpPr>
        <p:grpSpPr>
          <a:xfrm>
            <a:off x="4227921" y="5811380"/>
            <a:ext cx="5481656" cy="749549"/>
            <a:chOff x="4121752" y="5031904"/>
            <a:chExt cx="5481656" cy="749549"/>
          </a:xfrm>
        </p:grpSpPr>
        <p:sp>
          <p:nvSpPr>
            <p:cNvPr id="42" name="TextBox 41"/>
            <p:cNvSpPr txBox="1"/>
            <p:nvPr/>
          </p:nvSpPr>
          <p:spPr>
            <a:xfrm>
              <a:off x="6495634" y="5073567"/>
              <a:ext cx="31077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121752" y="5031904"/>
              <a:ext cx="1485600" cy="7078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4000" dirty="0">
                  <a:solidFill>
                    <a:schemeClr val="bg1"/>
                  </a:solidFill>
                </a:rPr>
                <a:t>Step 1</a:t>
              </a:r>
            </a:p>
          </p:txBody>
        </p:sp>
      </p:grpSp>
      <p:grpSp>
        <p:nvGrpSpPr>
          <p:cNvPr id="5" name="Group 56"/>
          <p:cNvGrpSpPr/>
          <p:nvPr/>
        </p:nvGrpSpPr>
        <p:grpSpPr>
          <a:xfrm>
            <a:off x="19212" y="2077968"/>
            <a:ext cx="4731899" cy="1066800"/>
            <a:chOff x="3655592" y="1930924"/>
            <a:chExt cx="4731899" cy="1066800"/>
          </a:xfrm>
        </p:grpSpPr>
        <p:grpSp>
          <p:nvGrpSpPr>
            <p:cNvPr id="6" name="Group 55"/>
            <p:cNvGrpSpPr/>
            <p:nvPr/>
          </p:nvGrpSpPr>
          <p:grpSpPr>
            <a:xfrm>
              <a:off x="3655592" y="1930924"/>
              <a:ext cx="4731899" cy="1066800"/>
              <a:chOff x="3655592" y="1930924"/>
              <a:chExt cx="4731899" cy="1066800"/>
            </a:xfrm>
          </p:grpSpPr>
          <p:sp>
            <p:nvSpPr>
              <p:cNvPr id="49" name="Can 48"/>
              <p:cNvSpPr/>
              <p:nvPr/>
            </p:nvSpPr>
            <p:spPr>
              <a:xfrm rot="5400000">
                <a:off x="4821392" y="1224287"/>
                <a:ext cx="152400" cy="2484000"/>
              </a:xfrm>
              <a:prstGeom prst="can">
                <a:avLst>
                  <a:gd name="adj" fmla="val 24999"/>
                </a:avLst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ounded Rectangle 50"/>
              <p:cNvSpPr/>
              <p:nvPr/>
            </p:nvSpPr>
            <p:spPr>
              <a:xfrm rot="5400000">
                <a:off x="6444391" y="1054624"/>
                <a:ext cx="1066800" cy="28194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2" name="Oval 51"/>
            <p:cNvSpPr/>
            <p:nvPr/>
          </p:nvSpPr>
          <p:spPr>
            <a:xfrm>
              <a:off x="5731094" y="2100914"/>
              <a:ext cx="762000" cy="76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6607197" y="2100914"/>
              <a:ext cx="762000" cy="76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483301" y="2100914"/>
              <a:ext cx="762000" cy="76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AA84EE-5B74-481E-B1B6-015F352E0714}"/>
              </a:ext>
            </a:extLst>
          </p:cNvPr>
          <p:cNvGrpSpPr/>
          <p:nvPr/>
        </p:nvGrpSpPr>
        <p:grpSpPr>
          <a:xfrm>
            <a:off x="4484915" y="4056708"/>
            <a:ext cx="4431162" cy="584775"/>
            <a:chOff x="4659307" y="3728971"/>
            <a:chExt cx="4431162" cy="58477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824474E-3BEA-46CE-97D5-A76E28C09949}"/>
                </a:ext>
              </a:extLst>
            </p:cNvPr>
            <p:cNvSpPr txBox="1"/>
            <p:nvPr/>
          </p:nvSpPr>
          <p:spPr>
            <a:xfrm>
              <a:off x="6565995" y="3728971"/>
              <a:ext cx="2524474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3A8C5F-FE88-41AE-9524-D968EA84A011}"/>
                </a:ext>
              </a:extLst>
            </p:cNvPr>
            <p:cNvSpPr txBox="1"/>
            <p:nvPr/>
          </p:nvSpPr>
          <p:spPr>
            <a:xfrm>
              <a:off x="4659307" y="3728971"/>
              <a:ext cx="12286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Step 3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A64B64A-6250-448B-AE5D-A4DD9468F050}"/>
              </a:ext>
            </a:extLst>
          </p:cNvPr>
          <p:cNvGrpSpPr/>
          <p:nvPr/>
        </p:nvGrpSpPr>
        <p:grpSpPr>
          <a:xfrm>
            <a:off x="4713078" y="3266729"/>
            <a:ext cx="3873524" cy="558888"/>
            <a:chOff x="4763464" y="3715087"/>
            <a:chExt cx="3873524" cy="558888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6B27C8A-E291-41AB-BB01-C08BA0F4C561}"/>
                </a:ext>
              </a:extLst>
            </p:cNvPr>
            <p:cNvSpPr txBox="1"/>
            <p:nvPr/>
          </p:nvSpPr>
          <p:spPr>
            <a:xfrm>
              <a:off x="6406634" y="3750755"/>
              <a:ext cx="2230354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E2B6F8B-8736-4479-A809-29BDF63B6017}"/>
                </a:ext>
              </a:extLst>
            </p:cNvPr>
            <p:cNvSpPr txBox="1"/>
            <p:nvPr/>
          </p:nvSpPr>
          <p:spPr>
            <a:xfrm>
              <a:off x="4763464" y="3715087"/>
              <a:ext cx="10977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Step 4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CD54B89-EF5B-4A02-B839-D4DE27880561}"/>
              </a:ext>
            </a:extLst>
          </p:cNvPr>
          <p:cNvGrpSpPr/>
          <p:nvPr/>
        </p:nvGrpSpPr>
        <p:grpSpPr>
          <a:xfrm>
            <a:off x="4903665" y="1798607"/>
            <a:ext cx="3224741" cy="501518"/>
            <a:chOff x="5155226" y="2678585"/>
            <a:chExt cx="3224741" cy="501518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30A91B-760B-4119-B0CF-01B56D166BF6}"/>
                </a:ext>
              </a:extLst>
            </p:cNvPr>
            <p:cNvSpPr txBox="1"/>
            <p:nvPr/>
          </p:nvSpPr>
          <p:spPr>
            <a:xfrm>
              <a:off x="6440525" y="2718438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29A722D-E74D-4A2F-A37D-DDD293809F53}"/>
                </a:ext>
              </a:extLst>
            </p:cNvPr>
            <p:cNvSpPr txBox="1"/>
            <p:nvPr/>
          </p:nvSpPr>
          <p:spPr>
            <a:xfrm>
              <a:off x="5155226" y="2678585"/>
              <a:ext cx="9652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Step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2037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options for signals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" y="2074592"/>
            <a:ext cx="1066800" cy="4365172"/>
            <a:chOff x="533400" y="2035628"/>
            <a:chExt cx="1066800" cy="4365172"/>
          </a:xfrm>
        </p:grpSpPr>
        <p:sp>
          <p:nvSpPr>
            <p:cNvPr id="8" name="Can 7"/>
            <p:cNvSpPr/>
            <p:nvPr/>
          </p:nvSpPr>
          <p:spPr>
            <a:xfrm>
              <a:off x="914400" y="4724400"/>
              <a:ext cx="304800" cy="1676400"/>
            </a:xfrm>
            <a:prstGeom prst="can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533400" y="2035628"/>
              <a:ext cx="1066800" cy="28194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685800" y="2209800"/>
              <a:ext cx="762000" cy="76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685800" y="3048000"/>
              <a:ext cx="762000" cy="76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685800" y="3886200"/>
              <a:ext cx="762000" cy="76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8038316" y="1893688"/>
            <a:ext cx="3390900" cy="4546076"/>
            <a:chOff x="5573006" y="1828800"/>
            <a:chExt cx="3390900" cy="4546076"/>
          </a:xfrm>
        </p:grpSpPr>
        <p:sp>
          <p:nvSpPr>
            <p:cNvPr id="11" name="Can 10"/>
            <p:cNvSpPr/>
            <p:nvPr/>
          </p:nvSpPr>
          <p:spPr>
            <a:xfrm rot="5400000">
              <a:off x="6126242" y="1850599"/>
              <a:ext cx="152400" cy="1027129"/>
            </a:xfrm>
            <a:prstGeom prst="can">
              <a:avLst>
                <a:gd name="adj" fmla="val 24999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n 8"/>
            <p:cNvSpPr/>
            <p:nvPr/>
          </p:nvSpPr>
          <p:spPr>
            <a:xfrm>
              <a:off x="5573006" y="1828800"/>
              <a:ext cx="304800" cy="4546076"/>
            </a:xfrm>
            <a:prstGeom prst="can">
              <a:avLst>
                <a:gd name="adj" fmla="val 24999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 rot="5400000">
              <a:off x="7020806" y="952500"/>
              <a:ext cx="1066800" cy="28194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6307509" y="1998790"/>
              <a:ext cx="762000" cy="76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183612" y="1998790"/>
              <a:ext cx="762000" cy="76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8059716" y="1998790"/>
              <a:ext cx="762000" cy="762000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1"/>
          <p:cNvGrpSpPr/>
          <p:nvPr/>
        </p:nvGrpSpPr>
        <p:grpSpPr>
          <a:xfrm>
            <a:off x="2362200" y="1965960"/>
            <a:ext cx="1676400" cy="4495800"/>
            <a:chOff x="2438400" y="1926996"/>
            <a:chExt cx="1676400" cy="4495800"/>
          </a:xfrm>
        </p:grpSpPr>
        <p:sp>
          <p:nvSpPr>
            <p:cNvPr id="21" name="Can 20"/>
            <p:cNvSpPr/>
            <p:nvPr/>
          </p:nvSpPr>
          <p:spPr>
            <a:xfrm rot="5400000">
              <a:off x="2971799" y="3512074"/>
              <a:ext cx="152400" cy="1027129"/>
            </a:xfrm>
            <a:prstGeom prst="can">
              <a:avLst>
                <a:gd name="adj" fmla="val 24999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Can 19"/>
            <p:cNvSpPr/>
            <p:nvPr/>
          </p:nvSpPr>
          <p:spPr>
            <a:xfrm rot="5400000">
              <a:off x="2971799" y="2077236"/>
              <a:ext cx="152400" cy="1027129"/>
            </a:xfrm>
            <a:prstGeom prst="can">
              <a:avLst>
                <a:gd name="adj" fmla="val 24999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3048000" y="1926996"/>
              <a:ext cx="1066800" cy="28194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3200400" y="2101168"/>
              <a:ext cx="762000" cy="762000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3200400" y="2939368"/>
              <a:ext cx="762000" cy="76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200400" y="3777568"/>
              <a:ext cx="762000" cy="76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Can 18"/>
            <p:cNvSpPr/>
            <p:nvPr/>
          </p:nvSpPr>
          <p:spPr>
            <a:xfrm>
              <a:off x="2438400" y="1926996"/>
              <a:ext cx="304800" cy="4495800"/>
            </a:xfrm>
            <a:prstGeom prst="can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1">
            <a:extLst>
              <a:ext uri="{FF2B5EF4-FFF2-40B4-BE49-F238E27FC236}">
                <a16:creationId xmlns:a16="http://schemas.microsoft.com/office/drawing/2014/main" id="{48B19452-CFAA-4F73-855E-192CFFF14A2D}"/>
              </a:ext>
            </a:extLst>
          </p:cNvPr>
          <p:cNvGrpSpPr/>
          <p:nvPr/>
        </p:nvGrpSpPr>
        <p:grpSpPr>
          <a:xfrm>
            <a:off x="4876800" y="1943964"/>
            <a:ext cx="1676400" cy="4495800"/>
            <a:chOff x="2438400" y="1926996"/>
            <a:chExt cx="1676400" cy="4495800"/>
          </a:xfrm>
        </p:grpSpPr>
        <p:sp>
          <p:nvSpPr>
            <p:cNvPr id="25" name="Can 20">
              <a:extLst>
                <a:ext uri="{FF2B5EF4-FFF2-40B4-BE49-F238E27FC236}">
                  <a16:creationId xmlns:a16="http://schemas.microsoft.com/office/drawing/2014/main" id="{013BA4CB-87F4-4D54-A2A0-15BC1940AD5B}"/>
                </a:ext>
              </a:extLst>
            </p:cNvPr>
            <p:cNvSpPr/>
            <p:nvPr/>
          </p:nvSpPr>
          <p:spPr>
            <a:xfrm rot="5400000">
              <a:off x="2971799" y="3512074"/>
              <a:ext cx="152400" cy="1027129"/>
            </a:xfrm>
            <a:prstGeom prst="can">
              <a:avLst>
                <a:gd name="adj" fmla="val 24999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an 19">
              <a:extLst>
                <a:ext uri="{FF2B5EF4-FFF2-40B4-BE49-F238E27FC236}">
                  <a16:creationId xmlns:a16="http://schemas.microsoft.com/office/drawing/2014/main" id="{E926C0AD-EC75-42A5-9ECF-AA77B5BF49D0}"/>
                </a:ext>
              </a:extLst>
            </p:cNvPr>
            <p:cNvSpPr/>
            <p:nvPr/>
          </p:nvSpPr>
          <p:spPr>
            <a:xfrm rot="5400000">
              <a:off x="2971799" y="2077236"/>
              <a:ext cx="152400" cy="1027129"/>
            </a:xfrm>
            <a:prstGeom prst="can">
              <a:avLst>
                <a:gd name="adj" fmla="val 24999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ounded Rectangle 14">
              <a:extLst>
                <a:ext uri="{FF2B5EF4-FFF2-40B4-BE49-F238E27FC236}">
                  <a16:creationId xmlns:a16="http://schemas.microsoft.com/office/drawing/2014/main" id="{0910A947-C246-410D-BAE0-C8D208000AFE}"/>
                </a:ext>
              </a:extLst>
            </p:cNvPr>
            <p:cNvSpPr/>
            <p:nvPr/>
          </p:nvSpPr>
          <p:spPr>
            <a:xfrm>
              <a:off x="3048000" y="1926996"/>
              <a:ext cx="1066800" cy="28194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424A2C1-B566-4B4A-A74C-CF416A2EBC8A}"/>
                </a:ext>
              </a:extLst>
            </p:cNvPr>
            <p:cNvSpPr/>
            <p:nvPr/>
          </p:nvSpPr>
          <p:spPr>
            <a:xfrm>
              <a:off x="3200400" y="2101168"/>
              <a:ext cx="762000" cy="76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2868DF1-FB15-4F58-865A-6DC37E82EEF8}"/>
                </a:ext>
              </a:extLst>
            </p:cNvPr>
            <p:cNvSpPr/>
            <p:nvPr/>
          </p:nvSpPr>
          <p:spPr>
            <a:xfrm>
              <a:off x="3200400" y="2939368"/>
              <a:ext cx="762000" cy="76200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C5F6C0DF-A76A-426E-A4CC-329B3958BEA4}"/>
                </a:ext>
              </a:extLst>
            </p:cNvPr>
            <p:cNvSpPr/>
            <p:nvPr/>
          </p:nvSpPr>
          <p:spPr>
            <a:xfrm>
              <a:off x="3200400" y="3777568"/>
              <a:ext cx="762000" cy="76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an 18">
              <a:extLst>
                <a:ext uri="{FF2B5EF4-FFF2-40B4-BE49-F238E27FC236}">
                  <a16:creationId xmlns:a16="http://schemas.microsoft.com/office/drawing/2014/main" id="{892792B7-FCB1-43F7-B722-836C1CAB0DFF}"/>
                </a:ext>
              </a:extLst>
            </p:cNvPr>
            <p:cNvSpPr/>
            <p:nvPr/>
          </p:nvSpPr>
          <p:spPr>
            <a:xfrm>
              <a:off x="2438400" y="1926996"/>
              <a:ext cx="304800" cy="4495800"/>
            </a:xfrm>
            <a:prstGeom prst="can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07649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road06.png"/>
          <p:cNvPicPr>
            <a:picLocks noChangeAspect="1"/>
          </p:cNvPicPr>
          <p:nvPr/>
        </p:nvPicPr>
        <p:blipFill>
          <a:blip r:embed="rId3" cstate="email">
            <a:grayscl/>
            <a:lum bright="10000"/>
          </a:blip>
          <a:stretch>
            <a:fillRect/>
          </a:stretch>
        </p:blipFill>
        <p:spPr>
          <a:xfrm>
            <a:off x="1524000" y="0"/>
            <a:ext cx="54864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6 Step Roadmap</a:t>
            </a:r>
          </a:p>
        </p:txBody>
      </p:sp>
      <p:pic>
        <p:nvPicPr>
          <p:cNvPr id="4098" name="Picture 2" descr="F:\DOWNLOADS\Icone (png)\CLOUDS.png"/>
          <p:cNvPicPr preferRelativeResize="0"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4873526" y="2095430"/>
            <a:ext cx="822960" cy="822960"/>
          </a:xfrm>
          <a:prstGeom prst="rect">
            <a:avLst/>
          </a:prstGeom>
          <a:noFill/>
        </p:spPr>
      </p:pic>
      <p:pic>
        <p:nvPicPr>
          <p:cNvPr id="16" name="Picture 2" descr="F:\DOWNLOADS\Icone (png)\CLOUDS.png"/>
          <p:cNvPicPr preferRelativeResize="0">
            <a:picLocks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>
            <a:off x="4279166" y="4258142"/>
            <a:ext cx="1005840" cy="1005840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6663856" y="2170243"/>
            <a:ext cx="320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89256" y="3235617"/>
            <a:ext cx="3209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845582" y="4327122"/>
            <a:ext cx="320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</a:t>
            </a:r>
          </a:p>
        </p:txBody>
      </p: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5696486" y="2574283"/>
            <a:ext cx="4331962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  <a:stCxn id="53" idx="3"/>
          </p:cNvCxnSpPr>
          <p:nvPr/>
        </p:nvCxnSpPr>
        <p:spPr>
          <a:xfrm>
            <a:off x="5502746" y="3588266"/>
            <a:ext cx="4525702" cy="2165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cxnSpLocks/>
            <a:stCxn id="16" idx="3"/>
          </p:cNvCxnSpPr>
          <p:nvPr/>
        </p:nvCxnSpPr>
        <p:spPr>
          <a:xfrm flipV="1">
            <a:off x="5285006" y="4723258"/>
            <a:ext cx="4849594" cy="3780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cxnSpLocks/>
            <a:stCxn id="52" idx="3"/>
          </p:cNvCxnSpPr>
          <p:nvPr/>
        </p:nvCxnSpPr>
        <p:spPr>
          <a:xfrm>
            <a:off x="5124190" y="6069435"/>
            <a:ext cx="513461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981273" y="5670428"/>
            <a:ext cx="3209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</a:t>
            </a:r>
          </a:p>
        </p:txBody>
      </p:sp>
      <p:pic>
        <p:nvPicPr>
          <p:cNvPr id="52" name="Picture 2" descr="F:\DOWNLOADS\Icone (png)\CLOUDS.png"/>
          <p:cNvPicPr preferRelativeResize="0">
            <a:picLocks noChangeArrowheads="1"/>
          </p:cNvPicPr>
          <p:nvPr/>
        </p:nvPicPr>
        <p:blipFill>
          <a:blip r:embed="rId6" cstate="email"/>
          <a:srcRect/>
          <a:stretch>
            <a:fillRect/>
          </a:stretch>
        </p:blipFill>
        <p:spPr bwMode="auto">
          <a:xfrm>
            <a:off x="3935470" y="5476656"/>
            <a:ext cx="1188720" cy="1185557"/>
          </a:xfrm>
          <a:prstGeom prst="rect">
            <a:avLst/>
          </a:prstGeom>
          <a:noFill/>
        </p:spPr>
      </p:pic>
      <p:pic>
        <p:nvPicPr>
          <p:cNvPr id="53" name="Picture 2" descr="F:\DOWNLOADS\Icone (png)\CLOUDS.png"/>
          <p:cNvPicPr preferRelativeResize="0">
            <a:picLocks noChangeArrowheads="1"/>
          </p:cNvPicPr>
          <p:nvPr/>
        </p:nvPicPr>
        <p:blipFill>
          <a:blip r:embed="rId7" cstate="email"/>
          <a:srcRect/>
          <a:stretch>
            <a:fillRect/>
          </a:stretch>
        </p:blipFill>
        <p:spPr bwMode="auto">
          <a:xfrm>
            <a:off x="4588346" y="3131066"/>
            <a:ext cx="914400" cy="914400"/>
          </a:xfrm>
          <a:prstGeom prst="rect">
            <a:avLst/>
          </a:prstGeom>
          <a:noFill/>
        </p:spPr>
      </p:pic>
      <p:pic>
        <p:nvPicPr>
          <p:cNvPr id="18" name="Picture 2" descr="F:\DOWNLOADS\Icone (png)\CLOUDS.png">
            <a:extLst>
              <a:ext uri="{FF2B5EF4-FFF2-40B4-BE49-F238E27FC236}">
                <a16:creationId xmlns:a16="http://schemas.microsoft.com/office/drawing/2014/main" id="{6FD09984-5DE6-4669-800B-60ED1B952EE4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157202" y="1151234"/>
            <a:ext cx="731520" cy="731520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3A2F4C0-CF65-4297-A807-32382FCF8DA6}"/>
              </a:ext>
            </a:extLst>
          </p:cNvPr>
          <p:cNvSpPr txBox="1"/>
          <p:nvPr/>
        </p:nvSpPr>
        <p:spPr>
          <a:xfrm>
            <a:off x="6507420" y="1108240"/>
            <a:ext cx="320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3827CBF-E677-43E4-A0BB-975A5E5E8186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5888722" y="1516994"/>
            <a:ext cx="3828359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F:\DOWNLOADS\Icone (png)\CLOUDS.png">
            <a:extLst>
              <a:ext uri="{FF2B5EF4-FFF2-40B4-BE49-F238E27FC236}">
                <a16:creationId xmlns:a16="http://schemas.microsoft.com/office/drawing/2014/main" id="{C7A82404-AA86-4C57-8E6A-70FDA04BC3E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5416336" y="298478"/>
            <a:ext cx="640080" cy="640080"/>
          </a:xfrm>
          <a:prstGeom prst="rect">
            <a:avLst/>
          </a:prstGeom>
          <a:noFill/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7063EA9-1A7D-4463-8C9C-3A7406C05D06}"/>
              </a:ext>
            </a:extLst>
          </p:cNvPr>
          <p:cNvSpPr txBox="1"/>
          <p:nvPr/>
        </p:nvSpPr>
        <p:spPr>
          <a:xfrm>
            <a:off x="6454959" y="160480"/>
            <a:ext cx="3209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BB6D513-D5D8-4D50-B828-7BD4176D79FD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056416" y="618518"/>
            <a:ext cx="3660665" cy="1749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4262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  <p:bldP spid="48" grpId="0"/>
      <p:bldP spid="19" grpId="0"/>
      <p:bldP spid="23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D7DA8-E739-4520-A84E-7EEDD5052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Step Roadmap</a:t>
            </a:r>
            <a:endParaRPr lang="en-IN" dirty="0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F75865B-42BC-46BD-B4A7-00BECB4967BB}"/>
              </a:ext>
            </a:extLst>
          </p:cNvPr>
          <p:cNvSpPr/>
          <p:nvPr/>
        </p:nvSpPr>
        <p:spPr>
          <a:xfrm>
            <a:off x="2560344" y="1981200"/>
            <a:ext cx="7216031" cy="4397005"/>
          </a:xfrm>
          <a:custGeom>
            <a:avLst/>
            <a:gdLst>
              <a:gd name="connsiteX0" fmla="*/ 2172929 w 4550338"/>
              <a:gd name="connsiteY0" fmla="*/ 0 h 2772696"/>
              <a:gd name="connsiteX1" fmla="*/ 4334639 w 4550338"/>
              <a:gd name="connsiteY1" fmla="*/ 1950760 h 2772696"/>
              <a:gd name="connsiteX2" fmla="*/ 4345858 w 4550338"/>
              <a:gd name="connsiteY2" fmla="*/ 2172929 h 2772696"/>
              <a:gd name="connsiteX3" fmla="*/ 4550338 w 4550338"/>
              <a:gd name="connsiteY3" fmla="*/ 2172929 h 2772696"/>
              <a:gd name="connsiteX4" fmla="*/ 4093137 w 4550338"/>
              <a:gd name="connsiteY4" fmla="*/ 2772696 h 2772696"/>
              <a:gd name="connsiteX5" fmla="*/ 3635937 w 4550338"/>
              <a:gd name="connsiteY5" fmla="*/ 2172929 h 2772696"/>
              <a:gd name="connsiteX6" fmla="*/ 3875071 w 4550338"/>
              <a:gd name="connsiteY6" fmla="*/ 2172929 h 2772696"/>
              <a:gd name="connsiteX7" fmla="*/ 3866283 w 4550338"/>
              <a:gd name="connsiteY7" fmla="*/ 1998895 h 2772696"/>
              <a:gd name="connsiteX8" fmla="*/ 2172929 w 4550338"/>
              <a:gd name="connsiteY8" fmla="*/ 470787 h 2772696"/>
              <a:gd name="connsiteX9" fmla="*/ 470787 w 4550338"/>
              <a:gd name="connsiteY9" fmla="*/ 2172929 h 2772696"/>
              <a:gd name="connsiteX10" fmla="*/ 0 w 4550338"/>
              <a:gd name="connsiteY10" fmla="*/ 2172929 h 2772696"/>
              <a:gd name="connsiteX11" fmla="*/ 2172929 w 4550338"/>
              <a:gd name="connsiteY11" fmla="*/ 0 h 2772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50338" h="2772696">
                <a:moveTo>
                  <a:pt x="2172929" y="0"/>
                </a:moveTo>
                <a:cubicBezTo>
                  <a:pt x="3298000" y="0"/>
                  <a:pt x="4223364" y="855047"/>
                  <a:pt x="4334639" y="1950760"/>
                </a:cubicBezTo>
                <a:lnTo>
                  <a:pt x="4345858" y="2172929"/>
                </a:lnTo>
                <a:lnTo>
                  <a:pt x="4550338" y="2172929"/>
                </a:lnTo>
                <a:lnTo>
                  <a:pt x="4093137" y="2772696"/>
                </a:lnTo>
                <a:lnTo>
                  <a:pt x="3635937" y="2172929"/>
                </a:lnTo>
                <a:lnTo>
                  <a:pt x="3875071" y="2172929"/>
                </a:lnTo>
                <a:lnTo>
                  <a:pt x="3866283" y="1998895"/>
                </a:lnTo>
                <a:cubicBezTo>
                  <a:pt x="3779116" y="1140580"/>
                  <a:pt x="3054242" y="470787"/>
                  <a:pt x="2172929" y="470787"/>
                </a:cubicBezTo>
                <a:cubicBezTo>
                  <a:pt x="1232862" y="470787"/>
                  <a:pt x="470787" y="1232862"/>
                  <a:pt x="470787" y="2172929"/>
                </a:cubicBezTo>
                <a:lnTo>
                  <a:pt x="0" y="2172929"/>
                </a:lnTo>
                <a:cubicBezTo>
                  <a:pt x="0" y="972853"/>
                  <a:pt x="972853" y="0"/>
                  <a:pt x="2172929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solidFill>
              <a:schemeClr val="accent5">
                <a:lumMod val="50000"/>
              </a:schemeClr>
            </a:solidFill>
          </a:ln>
          <a:effectLst>
            <a:outerShdw blurRad="63500" sx="107000" sy="107000" algn="ctr" rotWithShape="0">
              <a:prstClr val="black">
                <a:alpha val="40000"/>
              </a:prstClr>
            </a:outerShdw>
          </a:effectLst>
          <a:scene3d>
            <a:camera prst="perspectiveRelaxed">
              <a:rot lat="17673601" lon="0" rev="0"/>
            </a:camera>
            <a:lightRig rig="threePt" dir="t"/>
          </a:scene3d>
          <a:sp3d extrusionH="317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 sz="200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A7027E-47AD-43FF-B4C0-A9AF7B771171}"/>
              </a:ext>
            </a:extLst>
          </p:cNvPr>
          <p:cNvGrpSpPr/>
          <p:nvPr/>
        </p:nvGrpSpPr>
        <p:grpSpPr>
          <a:xfrm>
            <a:off x="230499" y="4066341"/>
            <a:ext cx="2845782" cy="477165"/>
            <a:chOff x="230499" y="4066341"/>
            <a:chExt cx="2845782" cy="477165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24302D16-654B-49CC-A5A4-794BDE0DE16F}"/>
                </a:ext>
              </a:extLst>
            </p:cNvPr>
            <p:cNvSpPr/>
            <p:nvPr/>
          </p:nvSpPr>
          <p:spPr>
            <a:xfrm>
              <a:off x="2759683" y="4150388"/>
              <a:ext cx="316598" cy="31659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EE4B675-3E1A-4075-9F7E-FDD7FB148EB7}"/>
                </a:ext>
              </a:extLst>
            </p:cNvPr>
            <p:cNvSpPr txBox="1"/>
            <p:nvPr/>
          </p:nvSpPr>
          <p:spPr>
            <a:xfrm>
              <a:off x="230499" y="4066341"/>
              <a:ext cx="2329845" cy="477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Milestone 1 here</a:t>
              </a:r>
              <a:endParaRPr lang="en-IN" sz="2400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9BE97CE-CD87-4501-87DF-2DA43D9DC7A2}"/>
              </a:ext>
            </a:extLst>
          </p:cNvPr>
          <p:cNvGrpSpPr/>
          <p:nvPr/>
        </p:nvGrpSpPr>
        <p:grpSpPr>
          <a:xfrm>
            <a:off x="1395422" y="3271103"/>
            <a:ext cx="2736179" cy="597866"/>
            <a:chOff x="1395422" y="3271103"/>
            <a:chExt cx="2736179" cy="597866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34FA1CC-93F5-4CB5-8FAE-9E5C7FEBEC97}"/>
                </a:ext>
              </a:extLst>
            </p:cNvPr>
            <p:cNvSpPr/>
            <p:nvPr/>
          </p:nvSpPr>
          <p:spPr>
            <a:xfrm>
              <a:off x="3815003" y="3552371"/>
              <a:ext cx="316598" cy="31659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ADA2CFF2-C858-45AD-ACE9-F3C6EA21758F}"/>
                </a:ext>
              </a:extLst>
            </p:cNvPr>
            <p:cNvSpPr txBox="1"/>
            <p:nvPr/>
          </p:nvSpPr>
          <p:spPr>
            <a:xfrm>
              <a:off x="1395422" y="3271103"/>
              <a:ext cx="2329845" cy="477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Milestone 2 here</a:t>
              </a:r>
              <a:endParaRPr lang="en-IN" sz="24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1AEE2D1-1EBC-4DCF-9B16-D1A0CEEC11E3}"/>
              </a:ext>
            </a:extLst>
          </p:cNvPr>
          <p:cNvGrpSpPr/>
          <p:nvPr/>
        </p:nvGrpSpPr>
        <p:grpSpPr>
          <a:xfrm>
            <a:off x="3290929" y="2627857"/>
            <a:ext cx="2329845" cy="947966"/>
            <a:chOff x="3290929" y="2627857"/>
            <a:chExt cx="2329845" cy="947966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9952590-9575-480D-8A4B-AC2BE413B707}"/>
                </a:ext>
              </a:extLst>
            </p:cNvPr>
            <p:cNvSpPr/>
            <p:nvPr/>
          </p:nvSpPr>
          <p:spPr>
            <a:xfrm>
              <a:off x="5286588" y="3259225"/>
              <a:ext cx="316598" cy="31659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B8EED4C-50F6-4C18-94D2-D0E7282CFC68}"/>
                </a:ext>
              </a:extLst>
            </p:cNvPr>
            <p:cNvSpPr txBox="1"/>
            <p:nvPr/>
          </p:nvSpPr>
          <p:spPr>
            <a:xfrm>
              <a:off x="3290929" y="2627857"/>
              <a:ext cx="2329845" cy="477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Milestone 3 here</a:t>
              </a:r>
              <a:endParaRPr lang="en-IN" sz="24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F565EFE-CB47-4C95-854D-F8F128E8288A}"/>
              </a:ext>
            </a:extLst>
          </p:cNvPr>
          <p:cNvGrpSpPr/>
          <p:nvPr/>
        </p:nvGrpSpPr>
        <p:grpSpPr>
          <a:xfrm>
            <a:off x="6772299" y="2627857"/>
            <a:ext cx="2329845" cy="983142"/>
            <a:chOff x="6772299" y="2627857"/>
            <a:chExt cx="2329845" cy="983142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E0920188-CB0F-4B7E-879C-6D4F69F99EA8}"/>
                </a:ext>
              </a:extLst>
            </p:cNvPr>
            <p:cNvSpPr/>
            <p:nvPr/>
          </p:nvSpPr>
          <p:spPr>
            <a:xfrm>
              <a:off x="6778101" y="3294401"/>
              <a:ext cx="316598" cy="31659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E907B5-02FB-41F1-8572-5118796073B0}"/>
                </a:ext>
              </a:extLst>
            </p:cNvPr>
            <p:cNvSpPr txBox="1"/>
            <p:nvPr/>
          </p:nvSpPr>
          <p:spPr>
            <a:xfrm>
              <a:off x="6772299" y="2627857"/>
              <a:ext cx="2329845" cy="477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Milestone 4 here</a:t>
              </a:r>
              <a:endParaRPr lang="en-IN" sz="24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4ABDBAE-2A27-4D0E-9C38-25F44E787EB2}"/>
              </a:ext>
            </a:extLst>
          </p:cNvPr>
          <p:cNvGrpSpPr/>
          <p:nvPr/>
        </p:nvGrpSpPr>
        <p:grpSpPr>
          <a:xfrm>
            <a:off x="8111315" y="3271103"/>
            <a:ext cx="2893287" cy="656494"/>
            <a:chOff x="8111315" y="3271103"/>
            <a:chExt cx="2893287" cy="656494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0308CD2-ED51-41D4-AD82-E6735E4CEF9A}"/>
                </a:ext>
              </a:extLst>
            </p:cNvPr>
            <p:cNvSpPr/>
            <p:nvPr/>
          </p:nvSpPr>
          <p:spPr>
            <a:xfrm>
              <a:off x="8111315" y="3610999"/>
              <a:ext cx="316598" cy="31659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B3E91ED7-C6AF-4D9A-A9ED-C681D402490D}"/>
                </a:ext>
              </a:extLst>
            </p:cNvPr>
            <p:cNvSpPr txBox="1"/>
            <p:nvPr/>
          </p:nvSpPr>
          <p:spPr>
            <a:xfrm>
              <a:off x="8674757" y="3271103"/>
              <a:ext cx="2329845" cy="477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Milestone 5 here</a:t>
              </a:r>
              <a:endParaRPr lang="en-IN" sz="24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57759E4-1682-4A6D-B4B5-22326309DBBB}"/>
              </a:ext>
            </a:extLst>
          </p:cNvPr>
          <p:cNvGrpSpPr/>
          <p:nvPr/>
        </p:nvGrpSpPr>
        <p:grpSpPr>
          <a:xfrm>
            <a:off x="8943845" y="4066341"/>
            <a:ext cx="3017655" cy="522108"/>
            <a:chOff x="8943845" y="4066341"/>
            <a:chExt cx="3017655" cy="522108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76E6B6B-D153-458C-84F5-3A8FA01DB3D3}"/>
                </a:ext>
              </a:extLst>
            </p:cNvPr>
            <p:cNvSpPr/>
            <p:nvPr/>
          </p:nvSpPr>
          <p:spPr>
            <a:xfrm>
              <a:off x="8943845" y="4271851"/>
              <a:ext cx="316598" cy="316598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200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807F942-2465-4C43-859C-5F336592B7AE}"/>
                </a:ext>
              </a:extLst>
            </p:cNvPr>
            <p:cNvSpPr txBox="1"/>
            <p:nvPr/>
          </p:nvSpPr>
          <p:spPr>
            <a:xfrm>
              <a:off x="9631655" y="4066341"/>
              <a:ext cx="2329845" cy="477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Milestone 6 here</a:t>
              </a:r>
              <a:endParaRPr lang="en-I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0756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C8578770-E098-44EA-9E37-851E2F295D2F}"/>
              </a:ext>
            </a:extLst>
          </p:cNvPr>
          <p:cNvSpPr/>
          <p:nvPr/>
        </p:nvSpPr>
        <p:spPr>
          <a:xfrm>
            <a:off x="0" y="3557157"/>
            <a:ext cx="12192000" cy="3370689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93000">
                <a:schemeClr val="bg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8 Year Timeline</a:t>
            </a:r>
          </a:p>
        </p:txBody>
      </p:sp>
      <p:sp>
        <p:nvSpPr>
          <p:cNvPr id="2053" name="Freeform 5"/>
          <p:cNvSpPr>
            <a:spLocks/>
          </p:cNvSpPr>
          <p:nvPr/>
        </p:nvSpPr>
        <p:spPr bwMode="auto">
          <a:xfrm>
            <a:off x="2233867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4" name="Freeform 6"/>
          <p:cNvSpPr>
            <a:spLocks/>
          </p:cNvSpPr>
          <p:nvPr/>
        </p:nvSpPr>
        <p:spPr bwMode="auto">
          <a:xfrm>
            <a:off x="3426389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5" name="Freeform 7"/>
          <p:cNvSpPr>
            <a:spLocks/>
          </p:cNvSpPr>
          <p:nvPr/>
        </p:nvSpPr>
        <p:spPr bwMode="auto">
          <a:xfrm>
            <a:off x="1107596" y="3440166"/>
            <a:ext cx="1196203" cy="688277"/>
          </a:xfrm>
          <a:custGeom>
            <a:avLst/>
            <a:gdLst/>
            <a:ahLst/>
            <a:cxnLst>
              <a:cxn ang="0">
                <a:pos x="614" y="0"/>
              </a:cxn>
              <a:cxn ang="0">
                <a:pos x="188" y="0"/>
              </a:cxn>
              <a:cxn ang="0">
                <a:pos x="188" y="0"/>
              </a:cxn>
              <a:cxn ang="0">
                <a:pos x="168" y="2"/>
              </a:cxn>
              <a:cxn ang="0">
                <a:pos x="150" y="4"/>
              </a:cxn>
              <a:cxn ang="0">
                <a:pos x="132" y="8"/>
              </a:cxn>
              <a:cxn ang="0">
                <a:pos x="114" y="14"/>
              </a:cxn>
              <a:cxn ang="0">
                <a:pos x="98" y="22"/>
              </a:cxn>
              <a:cxn ang="0">
                <a:pos x="82" y="32"/>
              </a:cxn>
              <a:cxn ang="0">
                <a:pos x="68" y="42"/>
              </a:cxn>
              <a:cxn ang="0">
                <a:pos x="56" y="54"/>
              </a:cxn>
              <a:cxn ang="0">
                <a:pos x="42" y="68"/>
              </a:cxn>
              <a:cxn ang="0">
                <a:pos x="32" y="82"/>
              </a:cxn>
              <a:cxn ang="0">
                <a:pos x="22" y="98"/>
              </a:cxn>
              <a:cxn ang="0">
                <a:pos x="14" y="114"/>
              </a:cxn>
              <a:cxn ang="0">
                <a:pos x="8" y="132"/>
              </a:cxn>
              <a:cxn ang="0">
                <a:pos x="4" y="150"/>
              </a:cxn>
              <a:cxn ang="0">
                <a:pos x="2" y="168"/>
              </a:cxn>
              <a:cxn ang="0">
                <a:pos x="0" y="188"/>
              </a:cxn>
              <a:cxn ang="0">
                <a:pos x="0" y="188"/>
              </a:cxn>
              <a:cxn ang="0">
                <a:pos x="2" y="206"/>
              </a:cxn>
              <a:cxn ang="0">
                <a:pos x="4" y="224"/>
              </a:cxn>
              <a:cxn ang="0">
                <a:pos x="8" y="242"/>
              </a:cxn>
              <a:cxn ang="0">
                <a:pos x="14" y="260"/>
              </a:cxn>
              <a:cxn ang="0">
                <a:pos x="22" y="276"/>
              </a:cxn>
              <a:cxn ang="0">
                <a:pos x="32" y="292"/>
              </a:cxn>
              <a:cxn ang="0">
                <a:pos x="42" y="306"/>
              </a:cxn>
              <a:cxn ang="0">
                <a:pos x="56" y="320"/>
              </a:cxn>
              <a:cxn ang="0">
                <a:pos x="68" y="332"/>
              </a:cxn>
              <a:cxn ang="0">
                <a:pos x="82" y="342"/>
              </a:cxn>
              <a:cxn ang="0">
                <a:pos x="98" y="352"/>
              </a:cxn>
              <a:cxn ang="0">
                <a:pos x="114" y="360"/>
              </a:cxn>
              <a:cxn ang="0">
                <a:pos x="132" y="366"/>
              </a:cxn>
              <a:cxn ang="0">
                <a:pos x="150" y="370"/>
              </a:cxn>
              <a:cxn ang="0">
                <a:pos x="168" y="374"/>
              </a:cxn>
              <a:cxn ang="0">
                <a:pos x="188" y="374"/>
              </a:cxn>
              <a:cxn ang="0">
                <a:pos x="612" y="374"/>
              </a:cxn>
              <a:cxn ang="0">
                <a:pos x="612" y="374"/>
              </a:cxn>
              <a:cxn ang="0">
                <a:pos x="622" y="344"/>
              </a:cxn>
              <a:cxn ang="0">
                <a:pos x="630" y="316"/>
              </a:cxn>
              <a:cxn ang="0">
                <a:pos x="638" y="288"/>
              </a:cxn>
              <a:cxn ang="0">
                <a:pos x="642" y="260"/>
              </a:cxn>
              <a:cxn ang="0">
                <a:pos x="646" y="234"/>
              </a:cxn>
              <a:cxn ang="0">
                <a:pos x="648" y="208"/>
              </a:cxn>
              <a:cxn ang="0">
                <a:pos x="650" y="184"/>
              </a:cxn>
              <a:cxn ang="0">
                <a:pos x="648" y="158"/>
              </a:cxn>
              <a:cxn ang="0">
                <a:pos x="644" y="114"/>
              </a:cxn>
              <a:cxn ang="0">
                <a:pos x="636" y="72"/>
              </a:cxn>
              <a:cxn ang="0">
                <a:pos x="626" y="34"/>
              </a:cxn>
              <a:cxn ang="0">
                <a:pos x="614" y="0"/>
              </a:cxn>
              <a:cxn ang="0">
                <a:pos x="614" y="0"/>
              </a:cxn>
            </a:cxnLst>
            <a:rect l="0" t="0" r="r" b="b"/>
            <a:pathLst>
              <a:path w="650" h="374">
                <a:moveTo>
                  <a:pt x="614" y="0"/>
                </a:moveTo>
                <a:lnTo>
                  <a:pt x="188" y="0"/>
                </a:lnTo>
                <a:lnTo>
                  <a:pt x="188" y="0"/>
                </a:lnTo>
                <a:lnTo>
                  <a:pt x="168" y="2"/>
                </a:lnTo>
                <a:lnTo>
                  <a:pt x="150" y="4"/>
                </a:lnTo>
                <a:lnTo>
                  <a:pt x="132" y="8"/>
                </a:lnTo>
                <a:lnTo>
                  <a:pt x="114" y="14"/>
                </a:lnTo>
                <a:lnTo>
                  <a:pt x="98" y="22"/>
                </a:lnTo>
                <a:lnTo>
                  <a:pt x="82" y="32"/>
                </a:lnTo>
                <a:lnTo>
                  <a:pt x="68" y="42"/>
                </a:lnTo>
                <a:lnTo>
                  <a:pt x="56" y="54"/>
                </a:lnTo>
                <a:lnTo>
                  <a:pt x="42" y="68"/>
                </a:lnTo>
                <a:lnTo>
                  <a:pt x="32" y="82"/>
                </a:lnTo>
                <a:lnTo>
                  <a:pt x="22" y="98"/>
                </a:lnTo>
                <a:lnTo>
                  <a:pt x="14" y="114"/>
                </a:lnTo>
                <a:lnTo>
                  <a:pt x="8" y="132"/>
                </a:lnTo>
                <a:lnTo>
                  <a:pt x="4" y="150"/>
                </a:lnTo>
                <a:lnTo>
                  <a:pt x="2" y="168"/>
                </a:lnTo>
                <a:lnTo>
                  <a:pt x="0" y="188"/>
                </a:lnTo>
                <a:lnTo>
                  <a:pt x="0" y="188"/>
                </a:lnTo>
                <a:lnTo>
                  <a:pt x="2" y="206"/>
                </a:lnTo>
                <a:lnTo>
                  <a:pt x="4" y="224"/>
                </a:lnTo>
                <a:lnTo>
                  <a:pt x="8" y="242"/>
                </a:lnTo>
                <a:lnTo>
                  <a:pt x="14" y="260"/>
                </a:lnTo>
                <a:lnTo>
                  <a:pt x="22" y="276"/>
                </a:lnTo>
                <a:lnTo>
                  <a:pt x="32" y="292"/>
                </a:lnTo>
                <a:lnTo>
                  <a:pt x="42" y="306"/>
                </a:lnTo>
                <a:lnTo>
                  <a:pt x="56" y="320"/>
                </a:lnTo>
                <a:lnTo>
                  <a:pt x="68" y="332"/>
                </a:lnTo>
                <a:lnTo>
                  <a:pt x="82" y="342"/>
                </a:lnTo>
                <a:lnTo>
                  <a:pt x="98" y="352"/>
                </a:lnTo>
                <a:lnTo>
                  <a:pt x="114" y="360"/>
                </a:lnTo>
                <a:lnTo>
                  <a:pt x="132" y="366"/>
                </a:lnTo>
                <a:lnTo>
                  <a:pt x="150" y="370"/>
                </a:lnTo>
                <a:lnTo>
                  <a:pt x="168" y="374"/>
                </a:lnTo>
                <a:lnTo>
                  <a:pt x="188" y="374"/>
                </a:lnTo>
                <a:lnTo>
                  <a:pt x="612" y="374"/>
                </a:lnTo>
                <a:lnTo>
                  <a:pt x="612" y="374"/>
                </a:lnTo>
                <a:lnTo>
                  <a:pt x="622" y="344"/>
                </a:lnTo>
                <a:lnTo>
                  <a:pt x="630" y="316"/>
                </a:lnTo>
                <a:lnTo>
                  <a:pt x="638" y="288"/>
                </a:lnTo>
                <a:lnTo>
                  <a:pt x="642" y="260"/>
                </a:lnTo>
                <a:lnTo>
                  <a:pt x="646" y="234"/>
                </a:lnTo>
                <a:lnTo>
                  <a:pt x="648" y="208"/>
                </a:lnTo>
                <a:lnTo>
                  <a:pt x="650" y="184"/>
                </a:lnTo>
                <a:lnTo>
                  <a:pt x="648" y="158"/>
                </a:lnTo>
                <a:lnTo>
                  <a:pt x="644" y="114"/>
                </a:lnTo>
                <a:lnTo>
                  <a:pt x="636" y="72"/>
                </a:lnTo>
                <a:lnTo>
                  <a:pt x="626" y="34"/>
                </a:lnTo>
                <a:lnTo>
                  <a:pt x="614" y="0"/>
                </a:lnTo>
                <a:lnTo>
                  <a:pt x="61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4618911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60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7" name="Freeform 9"/>
          <p:cNvSpPr>
            <a:spLocks/>
          </p:cNvSpPr>
          <p:nvPr/>
        </p:nvSpPr>
        <p:spPr bwMode="auto">
          <a:xfrm>
            <a:off x="9392679" y="3440166"/>
            <a:ext cx="1273496" cy="688277"/>
          </a:xfrm>
          <a:custGeom>
            <a:avLst/>
            <a:gdLst/>
            <a:ahLst/>
            <a:cxnLst>
              <a:cxn ang="0">
                <a:pos x="504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504" y="374"/>
              </a:cxn>
              <a:cxn ang="0">
                <a:pos x="504" y="374"/>
              </a:cxn>
              <a:cxn ang="0">
                <a:pos x="524" y="374"/>
              </a:cxn>
              <a:cxn ang="0">
                <a:pos x="542" y="370"/>
              </a:cxn>
              <a:cxn ang="0">
                <a:pos x="560" y="366"/>
              </a:cxn>
              <a:cxn ang="0">
                <a:pos x="578" y="360"/>
              </a:cxn>
              <a:cxn ang="0">
                <a:pos x="594" y="352"/>
              </a:cxn>
              <a:cxn ang="0">
                <a:pos x="610" y="342"/>
              </a:cxn>
              <a:cxn ang="0">
                <a:pos x="624" y="332"/>
              </a:cxn>
              <a:cxn ang="0">
                <a:pos x="638" y="320"/>
              </a:cxn>
              <a:cxn ang="0">
                <a:pos x="650" y="306"/>
              </a:cxn>
              <a:cxn ang="0">
                <a:pos x="660" y="292"/>
              </a:cxn>
              <a:cxn ang="0">
                <a:pos x="670" y="276"/>
              </a:cxn>
              <a:cxn ang="0">
                <a:pos x="678" y="260"/>
              </a:cxn>
              <a:cxn ang="0">
                <a:pos x="684" y="242"/>
              </a:cxn>
              <a:cxn ang="0">
                <a:pos x="688" y="224"/>
              </a:cxn>
              <a:cxn ang="0">
                <a:pos x="690" y="206"/>
              </a:cxn>
              <a:cxn ang="0">
                <a:pos x="692" y="188"/>
              </a:cxn>
              <a:cxn ang="0">
                <a:pos x="692" y="188"/>
              </a:cxn>
              <a:cxn ang="0">
                <a:pos x="690" y="168"/>
              </a:cxn>
              <a:cxn ang="0">
                <a:pos x="688" y="150"/>
              </a:cxn>
              <a:cxn ang="0">
                <a:pos x="684" y="132"/>
              </a:cxn>
              <a:cxn ang="0">
                <a:pos x="678" y="114"/>
              </a:cxn>
              <a:cxn ang="0">
                <a:pos x="670" y="98"/>
              </a:cxn>
              <a:cxn ang="0">
                <a:pos x="660" y="82"/>
              </a:cxn>
              <a:cxn ang="0">
                <a:pos x="650" y="68"/>
              </a:cxn>
              <a:cxn ang="0">
                <a:pos x="638" y="54"/>
              </a:cxn>
              <a:cxn ang="0">
                <a:pos x="624" y="42"/>
              </a:cxn>
              <a:cxn ang="0">
                <a:pos x="610" y="32"/>
              </a:cxn>
              <a:cxn ang="0">
                <a:pos x="594" y="22"/>
              </a:cxn>
              <a:cxn ang="0">
                <a:pos x="578" y="14"/>
              </a:cxn>
              <a:cxn ang="0">
                <a:pos x="560" y="8"/>
              </a:cxn>
              <a:cxn ang="0">
                <a:pos x="542" y="4"/>
              </a:cxn>
              <a:cxn ang="0">
                <a:pos x="524" y="2"/>
              </a:cxn>
              <a:cxn ang="0">
                <a:pos x="504" y="0"/>
              </a:cxn>
              <a:cxn ang="0">
                <a:pos x="504" y="0"/>
              </a:cxn>
            </a:cxnLst>
            <a:rect l="0" t="0" r="r" b="b"/>
            <a:pathLst>
              <a:path w="692" h="374">
                <a:moveTo>
                  <a:pt x="504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504" y="374"/>
                </a:lnTo>
                <a:lnTo>
                  <a:pt x="504" y="374"/>
                </a:lnTo>
                <a:lnTo>
                  <a:pt x="524" y="374"/>
                </a:lnTo>
                <a:lnTo>
                  <a:pt x="542" y="370"/>
                </a:lnTo>
                <a:lnTo>
                  <a:pt x="560" y="366"/>
                </a:lnTo>
                <a:lnTo>
                  <a:pt x="578" y="360"/>
                </a:lnTo>
                <a:lnTo>
                  <a:pt x="594" y="352"/>
                </a:lnTo>
                <a:lnTo>
                  <a:pt x="610" y="342"/>
                </a:lnTo>
                <a:lnTo>
                  <a:pt x="624" y="332"/>
                </a:lnTo>
                <a:lnTo>
                  <a:pt x="638" y="320"/>
                </a:lnTo>
                <a:lnTo>
                  <a:pt x="650" y="306"/>
                </a:lnTo>
                <a:lnTo>
                  <a:pt x="660" y="292"/>
                </a:lnTo>
                <a:lnTo>
                  <a:pt x="670" y="276"/>
                </a:lnTo>
                <a:lnTo>
                  <a:pt x="678" y="260"/>
                </a:lnTo>
                <a:lnTo>
                  <a:pt x="684" y="242"/>
                </a:lnTo>
                <a:lnTo>
                  <a:pt x="688" y="224"/>
                </a:lnTo>
                <a:lnTo>
                  <a:pt x="690" y="206"/>
                </a:lnTo>
                <a:lnTo>
                  <a:pt x="692" y="188"/>
                </a:lnTo>
                <a:lnTo>
                  <a:pt x="692" y="188"/>
                </a:lnTo>
                <a:lnTo>
                  <a:pt x="690" y="168"/>
                </a:lnTo>
                <a:lnTo>
                  <a:pt x="688" y="150"/>
                </a:lnTo>
                <a:lnTo>
                  <a:pt x="684" y="132"/>
                </a:lnTo>
                <a:lnTo>
                  <a:pt x="678" y="114"/>
                </a:lnTo>
                <a:lnTo>
                  <a:pt x="670" y="98"/>
                </a:lnTo>
                <a:lnTo>
                  <a:pt x="660" y="82"/>
                </a:lnTo>
                <a:lnTo>
                  <a:pt x="650" y="68"/>
                </a:lnTo>
                <a:lnTo>
                  <a:pt x="638" y="54"/>
                </a:lnTo>
                <a:lnTo>
                  <a:pt x="624" y="42"/>
                </a:lnTo>
                <a:lnTo>
                  <a:pt x="610" y="32"/>
                </a:lnTo>
                <a:lnTo>
                  <a:pt x="594" y="22"/>
                </a:lnTo>
                <a:lnTo>
                  <a:pt x="578" y="14"/>
                </a:lnTo>
                <a:lnTo>
                  <a:pt x="560" y="8"/>
                </a:lnTo>
                <a:lnTo>
                  <a:pt x="542" y="4"/>
                </a:lnTo>
                <a:lnTo>
                  <a:pt x="524" y="2"/>
                </a:lnTo>
                <a:lnTo>
                  <a:pt x="504" y="0"/>
                </a:lnTo>
                <a:lnTo>
                  <a:pt x="50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8" name="Freeform 10"/>
          <p:cNvSpPr>
            <a:spLocks/>
          </p:cNvSpPr>
          <p:nvPr/>
        </p:nvSpPr>
        <p:spPr bwMode="auto">
          <a:xfrm>
            <a:off x="8200158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6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6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59" name="Freeform 11"/>
          <p:cNvSpPr>
            <a:spLocks/>
          </p:cNvSpPr>
          <p:nvPr/>
        </p:nvSpPr>
        <p:spPr bwMode="auto">
          <a:xfrm>
            <a:off x="7003956" y="3440166"/>
            <a:ext cx="1262454" cy="688277"/>
          </a:xfrm>
          <a:custGeom>
            <a:avLst/>
            <a:gdLst/>
            <a:ahLst/>
            <a:cxnLst>
              <a:cxn ang="0">
                <a:pos x="652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6" y="72"/>
              </a:cxn>
              <a:cxn ang="0">
                <a:pos x="34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8" y="288"/>
              </a:cxn>
              <a:cxn ang="0">
                <a:pos x="20" y="316"/>
              </a:cxn>
              <a:cxn ang="0">
                <a:pos x="12" y="344"/>
              </a:cxn>
              <a:cxn ang="0">
                <a:pos x="0" y="374"/>
              </a:cxn>
              <a:cxn ang="0">
                <a:pos x="650" y="374"/>
              </a:cxn>
              <a:cxn ang="0">
                <a:pos x="650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6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4" y="34"/>
              </a:cxn>
              <a:cxn ang="0">
                <a:pos x="652" y="0"/>
              </a:cxn>
              <a:cxn ang="0">
                <a:pos x="652" y="0"/>
              </a:cxn>
            </a:cxnLst>
            <a:rect l="0" t="0" r="r" b="b"/>
            <a:pathLst>
              <a:path w="686" h="374">
                <a:moveTo>
                  <a:pt x="652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6" y="72"/>
                </a:lnTo>
                <a:lnTo>
                  <a:pt x="34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8" y="288"/>
                </a:lnTo>
                <a:lnTo>
                  <a:pt x="20" y="316"/>
                </a:lnTo>
                <a:lnTo>
                  <a:pt x="12" y="344"/>
                </a:lnTo>
                <a:lnTo>
                  <a:pt x="0" y="374"/>
                </a:lnTo>
                <a:lnTo>
                  <a:pt x="650" y="374"/>
                </a:lnTo>
                <a:lnTo>
                  <a:pt x="650" y="374"/>
                </a:lnTo>
                <a:lnTo>
                  <a:pt x="660" y="344"/>
                </a:lnTo>
                <a:lnTo>
                  <a:pt x="668" y="316"/>
                </a:lnTo>
                <a:lnTo>
                  <a:pt x="676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4" y="34"/>
                </a:lnTo>
                <a:lnTo>
                  <a:pt x="652" y="0"/>
                </a:lnTo>
                <a:lnTo>
                  <a:pt x="65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060" name="Freeform 12"/>
          <p:cNvSpPr>
            <a:spLocks/>
          </p:cNvSpPr>
          <p:nvPr/>
        </p:nvSpPr>
        <p:spPr bwMode="auto">
          <a:xfrm>
            <a:off x="5811434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6" y="72"/>
              </a:cxn>
              <a:cxn ang="0">
                <a:pos x="34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2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6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6" y="72"/>
                </a:lnTo>
                <a:lnTo>
                  <a:pt x="34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2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60" y="344"/>
                </a:lnTo>
                <a:lnTo>
                  <a:pt x="668" y="316"/>
                </a:lnTo>
                <a:lnTo>
                  <a:pt x="676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028461" y="3519298"/>
            <a:ext cx="9716847" cy="265005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71000"/>
                </a:schemeClr>
              </a:gs>
              <a:gs pos="50000">
                <a:schemeClr val="bg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90240" y="3553472"/>
            <a:ext cx="803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22162" y="3553472"/>
            <a:ext cx="803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254085" y="3553472"/>
            <a:ext cx="803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86008" y="3553472"/>
            <a:ext cx="803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917931" y="3553472"/>
            <a:ext cx="803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49854" y="3553472"/>
            <a:ext cx="803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475365" y="3553472"/>
            <a:ext cx="9098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40567" y="3553472"/>
            <a:ext cx="870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738AEE-C8AE-4C1A-B80B-95008B6C96D2}"/>
              </a:ext>
            </a:extLst>
          </p:cNvPr>
          <p:cNvGrpSpPr/>
          <p:nvPr/>
        </p:nvGrpSpPr>
        <p:grpSpPr>
          <a:xfrm>
            <a:off x="2063242" y="4402648"/>
            <a:ext cx="1501695" cy="1670014"/>
            <a:chOff x="2063242" y="4402648"/>
            <a:chExt cx="1501695" cy="1670014"/>
          </a:xfrm>
        </p:grpSpPr>
        <p:grpSp>
          <p:nvGrpSpPr>
            <p:cNvPr id="8" name="Group 39"/>
            <p:cNvGrpSpPr/>
            <p:nvPr/>
          </p:nvGrpSpPr>
          <p:grpSpPr>
            <a:xfrm flipV="1">
              <a:off x="2353486" y="4402648"/>
              <a:ext cx="883350" cy="619265"/>
              <a:chOff x="609600" y="2515394"/>
              <a:chExt cx="762000" cy="534194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2063242" y="510932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E0F3CF-A202-4F1B-8FF7-716D8A4C4825}"/>
              </a:ext>
            </a:extLst>
          </p:cNvPr>
          <p:cNvGrpSpPr/>
          <p:nvPr/>
        </p:nvGrpSpPr>
        <p:grpSpPr>
          <a:xfrm>
            <a:off x="4524001" y="4402648"/>
            <a:ext cx="1501695" cy="1670014"/>
            <a:chOff x="4524001" y="4402648"/>
            <a:chExt cx="1501695" cy="1670014"/>
          </a:xfrm>
        </p:grpSpPr>
        <p:grpSp>
          <p:nvGrpSpPr>
            <p:cNvPr id="9" name="Group 42"/>
            <p:cNvGrpSpPr/>
            <p:nvPr/>
          </p:nvGrpSpPr>
          <p:grpSpPr>
            <a:xfrm flipV="1">
              <a:off x="4826865" y="4402648"/>
              <a:ext cx="883350" cy="619265"/>
              <a:chOff x="609600" y="2515394"/>
              <a:chExt cx="762000" cy="534194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/>
            <p:cNvSpPr txBox="1"/>
            <p:nvPr/>
          </p:nvSpPr>
          <p:spPr>
            <a:xfrm>
              <a:off x="4524001" y="510932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59377B-F4C1-4DA9-B1A2-B6CCE4676146}"/>
              </a:ext>
            </a:extLst>
          </p:cNvPr>
          <p:cNvGrpSpPr/>
          <p:nvPr/>
        </p:nvGrpSpPr>
        <p:grpSpPr>
          <a:xfrm>
            <a:off x="6820713" y="4402648"/>
            <a:ext cx="1501695" cy="1678365"/>
            <a:chOff x="6820713" y="4402648"/>
            <a:chExt cx="1501695" cy="1678365"/>
          </a:xfrm>
        </p:grpSpPr>
        <p:grpSp>
          <p:nvGrpSpPr>
            <p:cNvPr id="10" name="Group 45"/>
            <p:cNvGrpSpPr/>
            <p:nvPr/>
          </p:nvGrpSpPr>
          <p:grpSpPr>
            <a:xfrm flipV="1">
              <a:off x="7123574" y="4402648"/>
              <a:ext cx="883350" cy="619265"/>
              <a:chOff x="609600" y="2515394"/>
              <a:chExt cx="762000" cy="534194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6820713" y="5117679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B7CA2B-8C02-43B7-8D01-276D07AE2A11}"/>
              </a:ext>
            </a:extLst>
          </p:cNvPr>
          <p:cNvGrpSpPr/>
          <p:nvPr/>
        </p:nvGrpSpPr>
        <p:grpSpPr>
          <a:xfrm>
            <a:off x="9205755" y="4402648"/>
            <a:ext cx="1501695" cy="1670014"/>
            <a:chOff x="9205755" y="4402648"/>
            <a:chExt cx="1501695" cy="1670014"/>
          </a:xfrm>
        </p:grpSpPr>
        <p:grpSp>
          <p:nvGrpSpPr>
            <p:cNvPr id="11" name="Group 48"/>
            <p:cNvGrpSpPr/>
            <p:nvPr/>
          </p:nvGrpSpPr>
          <p:grpSpPr>
            <a:xfrm flipV="1">
              <a:off x="9508618" y="4402648"/>
              <a:ext cx="883350" cy="619265"/>
              <a:chOff x="609600" y="2515394"/>
              <a:chExt cx="762000" cy="534194"/>
            </a:xfrm>
          </p:grpSpPr>
          <p:cxnSp>
            <p:nvCxnSpPr>
              <p:cNvPr id="50" name="Straight Connector 49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TextBox 54"/>
            <p:cNvSpPr txBox="1"/>
            <p:nvPr/>
          </p:nvSpPr>
          <p:spPr>
            <a:xfrm>
              <a:off x="9205755" y="510932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23904D9-2F16-44D6-A73C-D540D7909C87}"/>
              </a:ext>
            </a:extLst>
          </p:cNvPr>
          <p:cNvGrpSpPr/>
          <p:nvPr/>
        </p:nvGrpSpPr>
        <p:grpSpPr>
          <a:xfrm>
            <a:off x="990600" y="1752600"/>
            <a:ext cx="1501695" cy="1591869"/>
            <a:chOff x="990600" y="1752600"/>
            <a:chExt cx="1501695" cy="1591869"/>
          </a:xfrm>
        </p:grpSpPr>
        <p:grpSp>
          <p:nvGrpSpPr>
            <p:cNvPr id="4" name="Group 26"/>
            <p:cNvGrpSpPr/>
            <p:nvPr/>
          </p:nvGrpSpPr>
          <p:grpSpPr>
            <a:xfrm>
              <a:off x="1293466" y="2725204"/>
              <a:ext cx="883350" cy="619265"/>
              <a:chOff x="609600" y="2515394"/>
              <a:chExt cx="762000" cy="534194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990600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7006455-B678-4696-A9C2-686DEF721637}"/>
              </a:ext>
            </a:extLst>
          </p:cNvPr>
          <p:cNvGrpSpPr/>
          <p:nvPr/>
        </p:nvGrpSpPr>
        <p:grpSpPr>
          <a:xfrm>
            <a:off x="3299931" y="1752600"/>
            <a:ext cx="1501695" cy="1591869"/>
            <a:chOff x="3299931" y="1752600"/>
            <a:chExt cx="1501695" cy="1591869"/>
          </a:xfrm>
        </p:grpSpPr>
        <p:grpSp>
          <p:nvGrpSpPr>
            <p:cNvPr id="5" name="Group 27"/>
            <p:cNvGrpSpPr/>
            <p:nvPr/>
          </p:nvGrpSpPr>
          <p:grpSpPr>
            <a:xfrm>
              <a:off x="3590175" y="2725204"/>
              <a:ext cx="883350" cy="619265"/>
              <a:chOff x="609600" y="2515394"/>
              <a:chExt cx="762000" cy="534194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3299931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C5BBE09-1513-47AA-9FCE-7C49732B5568}"/>
              </a:ext>
            </a:extLst>
          </p:cNvPr>
          <p:cNvGrpSpPr/>
          <p:nvPr/>
        </p:nvGrpSpPr>
        <p:grpSpPr>
          <a:xfrm>
            <a:off x="5584021" y="1752600"/>
            <a:ext cx="1501695" cy="1591869"/>
            <a:chOff x="5584021" y="1752600"/>
            <a:chExt cx="1501695" cy="1591869"/>
          </a:xfrm>
        </p:grpSpPr>
        <p:grpSp>
          <p:nvGrpSpPr>
            <p:cNvPr id="6" name="Group 30"/>
            <p:cNvGrpSpPr/>
            <p:nvPr/>
          </p:nvGrpSpPr>
          <p:grpSpPr>
            <a:xfrm>
              <a:off x="5886885" y="2725204"/>
              <a:ext cx="883350" cy="619265"/>
              <a:chOff x="609600" y="2515394"/>
              <a:chExt cx="762000" cy="53419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5584021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8220F6-B9E0-40CC-A046-3CC19BA032DF}"/>
              </a:ext>
            </a:extLst>
          </p:cNvPr>
          <p:cNvGrpSpPr/>
          <p:nvPr/>
        </p:nvGrpSpPr>
        <p:grpSpPr>
          <a:xfrm>
            <a:off x="8070020" y="1752600"/>
            <a:ext cx="1501695" cy="1591869"/>
            <a:chOff x="8070020" y="1752600"/>
            <a:chExt cx="1501695" cy="1591869"/>
          </a:xfrm>
        </p:grpSpPr>
        <p:grpSp>
          <p:nvGrpSpPr>
            <p:cNvPr id="7" name="Group 33"/>
            <p:cNvGrpSpPr/>
            <p:nvPr/>
          </p:nvGrpSpPr>
          <p:grpSpPr>
            <a:xfrm>
              <a:off x="8360264" y="2725204"/>
              <a:ext cx="883350" cy="619265"/>
              <a:chOff x="609600" y="2515394"/>
              <a:chExt cx="762000" cy="53419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8070020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pic>
        <p:nvPicPr>
          <p:cNvPr id="66" name="Picture 5" descr="F:\Photos\Public domain\11971481161027304197kotik_clock.svg.h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91953" y="240073"/>
            <a:ext cx="16764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/>
          <p:nvPr/>
        </p:nvSpPr>
        <p:spPr>
          <a:xfrm>
            <a:off x="1698172" y="6403729"/>
            <a:ext cx="1986843" cy="1219199"/>
          </a:xfrm>
          <a:prstGeom prst="rect">
            <a:avLst/>
          </a:prstGeom>
          <a:solidFill>
            <a:srgbClr val="3B7CC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32 Stage Timeline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698172" y="457200"/>
            <a:ext cx="4341517" cy="1241086"/>
            <a:chOff x="2209803" y="1324902"/>
            <a:chExt cx="4341517" cy="1241086"/>
          </a:xfrm>
        </p:grpSpPr>
        <p:sp>
          <p:nvSpPr>
            <p:cNvPr id="3" name="Rectangle 2"/>
            <p:cNvSpPr/>
            <p:nvPr/>
          </p:nvSpPr>
          <p:spPr>
            <a:xfrm>
              <a:off x="2209803" y="1346789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676400" h="1219200">
                  <a:moveTo>
                    <a:pt x="0" y="0"/>
                  </a:moveTo>
                  <a:lnTo>
                    <a:pt x="1676400" y="0"/>
                  </a:lnTo>
                  <a:lnTo>
                    <a:pt x="1676400" y="914400"/>
                  </a:lnTo>
                  <a:lnTo>
                    <a:pt x="1409700" y="914400"/>
                  </a:lnTo>
                  <a:lnTo>
                    <a:pt x="1409700" y="1052621"/>
                  </a:lnTo>
                  <a:lnTo>
                    <a:pt x="838200" y="1219200"/>
                  </a:lnTo>
                  <a:lnTo>
                    <a:pt x="266700" y="1052621"/>
                  </a:lnTo>
                  <a:lnTo>
                    <a:pt x="266700" y="914400"/>
                  </a:lnTo>
                  <a:lnTo>
                    <a:pt x="0" y="914400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35548" y="1324902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16" name="Straight Connector 15"/>
            <p:cNvCxnSpPr>
              <a:endCxn id="8" idx="1"/>
            </p:cNvCxnSpPr>
            <p:nvPr/>
          </p:nvCxnSpPr>
          <p:spPr>
            <a:xfrm>
              <a:off x="4196646" y="1740400"/>
              <a:ext cx="238903" cy="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4435548" y="1346788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447453" y="1604183"/>
              <a:ext cx="162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1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98172" y="1473233"/>
            <a:ext cx="5230787" cy="1219199"/>
            <a:chOff x="2209803" y="2340935"/>
            <a:chExt cx="5230787" cy="1219199"/>
          </a:xfrm>
        </p:grpSpPr>
        <p:sp>
          <p:nvSpPr>
            <p:cNvPr id="5" name="Rectangle 2"/>
            <p:cNvSpPr/>
            <p:nvPr/>
          </p:nvSpPr>
          <p:spPr>
            <a:xfrm>
              <a:off x="2209803" y="2340935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24818" y="2438513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19" name="Straight Connector 18"/>
            <p:cNvCxnSpPr>
              <a:endCxn id="12" idx="1"/>
            </p:cNvCxnSpPr>
            <p:nvPr/>
          </p:nvCxnSpPr>
          <p:spPr>
            <a:xfrm flipV="1">
              <a:off x="4196646" y="2854011"/>
              <a:ext cx="1128173" cy="1323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37219" y="2462688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447453" y="2666382"/>
              <a:ext cx="162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2</a:t>
              </a:r>
              <a:endParaRPr lang="en-US" sz="32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98172" y="2478008"/>
            <a:ext cx="6128917" cy="1219199"/>
            <a:chOff x="2209803" y="3345710"/>
            <a:chExt cx="6128917" cy="1219199"/>
          </a:xfrm>
        </p:grpSpPr>
        <p:sp>
          <p:nvSpPr>
            <p:cNvPr id="6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22948" y="3429113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196646" y="3787789"/>
              <a:ext cx="202630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231809" y="3450999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368624" y="3661165"/>
              <a:ext cx="162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3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698172" y="3476063"/>
            <a:ext cx="7346559" cy="1219199"/>
            <a:chOff x="2209803" y="3345710"/>
            <a:chExt cx="7346559" cy="1219199"/>
          </a:xfrm>
        </p:grpSpPr>
        <p:sp>
          <p:nvSpPr>
            <p:cNvPr id="48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40590" y="3437316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50" name="Straight Connector 49"/>
            <p:cNvCxnSpPr>
              <a:endCxn id="49" idx="1"/>
            </p:cNvCxnSpPr>
            <p:nvPr/>
          </p:nvCxnSpPr>
          <p:spPr>
            <a:xfrm>
              <a:off x="4205507" y="3844611"/>
              <a:ext cx="3235083" cy="820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49451" y="3459202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498749" y="3660528"/>
              <a:ext cx="162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4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98172" y="4458685"/>
            <a:ext cx="8364172" cy="1219199"/>
            <a:chOff x="2209803" y="3345710"/>
            <a:chExt cx="8364172" cy="1219199"/>
          </a:xfrm>
        </p:grpSpPr>
        <p:sp>
          <p:nvSpPr>
            <p:cNvPr id="54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58203" y="3398871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56" name="Straight Connector 55"/>
            <p:cNvCxnSpPr>
              <a:endCxn id="55" idx="1"/>
            </p:cNvCxnSpPr>
            <p:nvPr/>
          </p:nvCxnSpPr>
          <p:spPr>
            <a:xfrm>
              <a:off x="4196646" y="3787789"/>
              <a:ext cx="4261557" cy="265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467064" y="3420757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498749" y="3660528"/>
              <a:ext cx="162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5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98172" y="5432715"/>
            <a:ext cx="9123350" cy="1219199"/>
            <a:chOff x="2209803" y="3345710"/>
            <a:chExt cx="9123350" cy="1219199"/>
          </a:xfrm>
        </p:grpSpPr>
        <p:sp>
          <p:nvSpPr>
            <p:cNvPr id="62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217381" y="3404602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64" name="Straight Connector 63"/>
            <p:cNvCxnSpPr>
              <a:endCxn id="63" idx="1"/>
            </p:cNvCxnSpPr>
            <p:nvPr/>
          </p:nvCxnSpPr>
          <p:spPr>
            <a:xfrm>
              <a:off x="4196646" y="3787789"/>
              <a:ext cx="5020735" cy="323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9226242" y="3426488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498749" y="3660528"/>
              <a:ext cx="162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947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/>
          <p:nvPr/>
        </p:nvSpPr>
        <p:spPr>
          <a:xfrm>
            <a:off x="1709058" y="6210719"/>
            <a:ext cx="1986843" cy="1219199"/>
          </a:xfrm>
          <a:prstGeom prst="rect">
            <a:avLst/>
          </a:prstGeom>
          <a:solidFill>
            <a:srgbClr val="3B7CC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32 Stage Timeline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698172" y="-139992"/>
            <a:ext cx="4349946" cy="1677486"/>
            <a:chOff x="1698172" y="-139992"/>
            <a:chExt cx="4349946" cy="1677486"/>
          </a:xfrm>
        </p:grpSpPr>
        <p:sp>
          <p:nvSpPr>
            <p:cNvPr id="42" name="Freeform 41"/>
            <p:cNvSpPr/>
            <p:nvPr/>
          </p:nvSpPr>
          <p:spPr>
            <a:xfrm>
              <a:off x="1698172" y="-139992"/>
              <a:ext cx="1986843" cy="1677486"/>
            </a:xfrm>
            <a:custGeom>
              <a:avLst/>
              <a:gdLst>
                <a:gd name="connsiteX0" fmla="*/ 0 w 1986843"/>
                <a:gd name="connsiteY0" fmla="*/ 0 h 1677486"/>
                <a:gd name="connsiteX1" fmla="*/ 1986843 w 1986843"/>
                <a:gd name="connsiteY1" fmla="*/ 0 h 1677486"/>
                <a:gd name="connsiteX2" fmla="*/ 1986843 w 1986843"/>
                <a:gd name="connsiteY2" fmla="*/ 458287 h 1677486"/>
                <a:gd name="connsiteX3" fmla="*/ 1986843 w 1986843"/>
                <a:gd name="connsiteY3" fmla="*/ 540543 h 1677486"/>
                <a:gd name="connsiteX4" fmla="*/ 1986843 w 1986843"/>
                <a:gd name="connsiteY4" fmla="*/ 1372686 h 1677486"/>
                <a:gd name="connsiteX5" fmla="*/ 1670755 w 1986843"/>
                <a:gd name="connsiteY5" fmla="*/ 1372686 h 1677486"/>
                <a:gd name="connsiteX6" fmla="*/ 1670755 w 1986843"/>
                <a:gd name="connsiteY6" fmla="*/ 1510907 h 1677486"/>
                <a:gd name="connsiteX7" fmla="*/ 993422 w 1986843"/>
                <a:gd name="connsiteY7" fmla="*/ 1677486 h 1677486"/>
                <a:gd name="connsiteX8" fmla="*/ 316089 w 1986843"/>
                <a:gd name="connsiteY8" fmla="*/ 1510907 h 1677486"/>
                <a:gd name="connsiteX9" fmla="*/ 316089 w 1986843"/>
                <a:gd name="connsiteY9" fmla="*/ 1372686 h 1677486"/>
                <a:gd name="connsiteX10" fmla="*/ 0 w 1986843"/>
                <a:gd name="connsiteY10" fmla="*/ 1372686 h 1677486"/>
                <a:gd name="connsiteX11" fmla="*/ 0 w 1986843"/>
                <a:gd name="connsiteY11" fmla="*/ 540543 h 1677486"/>
                <a:gd name="connsiteX12" fmla="*/ 0 w 1986843"/>
                <a:gd name="connsiteY12" fmla="*/ 458287 h 167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6843" h="1677486">
                  <a:moveTo>
                    <a:pt x="0" y="0"/>
                  </a:moveTo>
                  <a:lnTo>
                    <a:pt x="1986843" y="0"/>
                  </a:lnTo>
                  <a:lnTo>
                    <a:pt x="1986843" y="458287"/>
                  </a:lnTo>
                  <a:lnTo>
                    <a:pt x="1986843" y="540543"/>
                  </a:lnTo>
                  <a:lnTo>
                    <a:pt x="1986843" y="1372686"/>
                  </a:lnTo>
                  <a:lnTo>
                    <a:pt x="1670755" y="1372686"/>
                  </a:lnTo>
                  <a:lnTo>
                    <a:pt x="1670755" y="1510907"/>
                  </a:lnTo>
                  <a:lnTo>
                    <a:pt x="993422" y="1677486"/>
                  </a:lnTo>
                  <a:lnTo>
                    <a:pt x="316089" y="1510907"/>
                  </a:lnTo>
                  <a:lnTo>
                    <a:pt x="316089" y="1372686"/>
                  </a:lnTo>
                  <a:lnTo>
                    <a:pt x="0" y="1372686"/>
                  </a:lnTo>
                  <a:lnTo>
                    <a:pt x="0" y="540543"/>
                  </a:lnTo>
                  <a:lnTo>
                    <a:pt x="0" y="458287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32346" y="296409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16" name="Straight Connector 15"/>
            <p:cNvCxnSpPr>
              <a:endCxn id="8" idx="1"/>
            </p:cNvCxnSpPr>
            <p:nvPr/>
          </p:nvCxnSpPr>
          <p:spPr>
            <a:xfrm>
              <a:off x="3693444" y="711907"/>
              <a:ext cx="238903" cy="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932346" y="318295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1944251" y="575690"/>
              <a:ext cx="162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7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98172" y="1312442"/>
            <a:ext cx="5230787" cy="1219199"/>
            <a:chOff x="2209803" y="2340935"/>
            <a:chExt cx="5230787" cy="1219199"/>
          </a:xfrm>
        </p:grpSpPr>
        <p:sp>
          <p:nvSpPr>
            <p:cNvPr id="5" name="Rectangle 2"/>
            <p:cNvSpPr/>
            <p:nvPr/>
          </p:nvSpPr>
          <p:spPr>
            <a:xfrm>
              <a:off x="2209803" y="2340935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24818" y="2438513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19" name="Straight Connector 18"/>
            <p:cNvCxnSpPr>
              <a:endCxn id="12" idx="1"/>
            </p:cNvCxnSpPr>
            <p:nvPr/>
          </p:nvCxnSpPr>
          <p:spPr>
            <a:xfrm flipV="1">
              <a:off x="4196646" y="2854011"/>
              <a:ext cx="1128173" cy="1323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37219" y="2462688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447453" y="2666382"/>
              <a:ext cx="162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8</a:t>
              </a:r>
              <a:endParaRPr lang="en-US" sz="32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98172" y="2317217"/>
            <a:ext cx="6128917" cy="1219199"/>
            <a:chOff x="2209803" y="3345710"/>
            <a:chExt cx="6128917" cy="1219199"/>
          </a:xfrm>
        </p:grpSpPr>
        <p:sp>
          <p:nvSpPr>
            <p:cNvPr id="6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22948" y="3429113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196646" y="3787789"/>
              <a:ext cx="202630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231809" y="3450999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368624" y="3661165"/>
              <a:ext cx="16297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9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698172" y="3315272"/>
            <a:ext cx="7346559" cy="1219199"/>
            <a:chOff x="2209803" y="3345710"/>
            <a:chExt cx="7346559" cy="1219199"/>
          </a:xfrm>
        </p:grpSpPr>
        <p:sp>
          <p:nvSpPr>
            <p:cNvPr id="48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40590" y="3437316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50" name="Straight Connector 49"/>
            <p:cNvCxnSpPr>
              <a:endCxn id="49" idx="1"/>
            </p:cNvCxnSpPr>
            <p:nvPr/>
          </p:nvCxnSpPr>
          <p:spPr>
            <a:xfrm>
              <a:off x="4205507" y="3844611"/>
              <a:ext cx="3235083" cy="820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49451" y="3459202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344861" y="3647388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10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98172" y="4297894"/>
            <a:ext cx="8364172" cy="1219199"/>
            <a:chOff x="2209803" y="3345710"/>
            <a:chExt cx="8364172" cy="1219199"/>
          </a:xfrm>
        </p:grpSpPr>
        <p:sp>
          <p:nvSpPr>
            <p:cNvPr id="54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58203" y="3398871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56" name="Straight Connector 55"/>
            <p:cNvCxnSpPr>
              <a:endCxn id="55" idx="1"/>
            </p:cNvCxnSpPr>
            <p:nvPr/>
          </p:nvCxnSpPr>
          <p:spPr>
            <a:xfrm>
              <a:off x="4196646" y="3787789"/>
              <a:ext cx="4261557" cy="265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467064" y="3420757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291715" y="3692818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11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98172" y="5250152"/>
            <a:ext cx="9123350" cy="1219199"/>
            <a:chOff x="2209803" y="3345710"/>
            <a:chExt cx="9123350" cy="1219199"/>
          </a:xfrm>
        </p:grpSpPr>
        <p:sp>
          <p:nvSpPr>
            <p:cNvPr id="62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217381" y="3404602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64" name="Straight Connector 63"/>
            <p:cNvCxnSpPr>
              <a:endCxn id="63" idx="1"/>
            </p:cNvCxnSpPr>
            <p:nvPr/>
          </p:nvCxnSpPr>
          <p:spPr>
            <a:xfrm>
              <a:off x="4196646" y="3787789"/>
              <a:ext cx="5020735" cy="323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9226242" y="3426488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266031" y="3669474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12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3652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/>
          <p:nvPr/>
        </p:nvSpPr>
        <p:spPr>
          <a:xfrm>
            <a:off x="1699507" y="6210719"/>
            <a:ext cx="1986843" cy="1219199"/>
          </a:xfrm>
          <a:prstGeom prst="rect">
            <a:avLst/>
          </a:prstGeom>
          <a:solidFill>
            <a:srgbClr val="3B7CC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32 Stage Timeline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23497" y="711907"/>
            <a:ext cx="23890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62400" y="318295"/>
            <a:ext cx="0" cy="8091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699507" y="-139992"/>
            <a:ext cx="4349946" cy="1677486"/>
            <a:chOff x="1582910" y="-139992"/>
            <a:chExt cx="4349946" cy="1677486"/>
          </a:xfrm>
        </p:grpSpPr>
        <p:sp>
          <p:nvSpPr>
            <p:cNvPr id="42" name="Freeform 41"/>
            <p:cNvSpPr/>
            <p:nvPr/>
          </p:nvSpPr>
          <p:spPr>
            <a:xfrm>
              <a:off x="1582910" y="-139992"/>
              <a:ext cx="1986843" cy="1677486"/>
            </a:xfrm>
            <a:custGeom>
              <a:avLst/>
              <a:gdLst>
                <a:gd name="connsiteX0" fmla="*/ 0 w 1986843"/>
                <a:gd name="connsiteY0" fmla="*/ 0 h 1677486"/>
                <a:gd name="connsiteX1" fmla="*/ 1986843 w 1986843"/>
                <a:gd name="connsiteY1" fmla="*/ 0 h 1677486"/>
                <a:gd name="connsiteX2" fmla="*/ 1986843 w 1986843"/>
                <a:gd name="connsiteY2" fmla="*/ 458287 h 1677486"/>
                <a:gd name="connsiteX3" fmla="*/ 1986843 w 1986843"/>
                <a:gd name="connsiteY3" fmla="*/ 540543 h 1677486"/>
                <a:gd name="connsiteX4" fmla="*/ 1986843 w 1986843"/>
                <a:gd name="connsiteY4" fmla="*/ 1372686 h 1677486"/>
                <a:gd name="connsiteX5" fmla="*/ 1670755 w 1986843"/>
                <a:gd name="connsiteY5" fmla="*/ 1372686 h 1677486"/>
                <a:gd name="connsiteX6" fmla="*/ 1670755 w 1986843"/>
                <a:gd name="connsiteY6" fmla="*/ 1510907 h 1677486"/>
                <a:gd name="connsiteX7" fmla="*/ 993422 w 1986843"/>
                <a:gd name="connsiteY7" fmla="*/ 1677486 h 1677486"/>
                <a:gd name="connsiteX8" fmla="*/ 316089 w 1986843"/>
                <a:gd name="connsiteY8" fmla="*/ 1510907 h 1677486"/>
                <a:gd name="connsiteX9" fmla="*/ 316089 w 1986843"/>
                <a:gd name="connsiteY9" fmla="*/ 1372686 h 1677486"/>
                <a:gd name="connsiteX10" fmla="*/ 0 w 1986843"/>
                <a:gd name="connsiteY10" fmla="*/ 1372686 h 1677486"/>
                <a:gd name="connsiteX11" fmla="*/ 0 w 1986843"/>
                <a:gd name="connsiteY11" fmla="*/ 540543 h 1677486"/>
                <a:gd name="connsiteX12" fmla="*/ 0 w 1986843"/>
                <a:gd name="connsiteY12" fmla="*/ 458287 h 167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6843" h="1677486">
                  <a:moveTo>
                    <a:pt x="0" y="0"/>
                  </a:moveTo>
                  <a:lnTo>
                    <a:pt x="1986843" y="0"/>
                  </a:lnTo>
                  <a:lnTo>
                    <a:pt x="1986843" y="458287"/>
                  </a:lnTo>
                  <a:lnTo>
                    <a:pt x="1986843" y="540543"/>
                  </a:lnTo>
                  <a:lnTo>
                    <a:pt x="1986843" y="1372686"/>
                  </a:lnTo>
                  <a:lnTo>
                    <a:pt x="1670755" y="1372686"/>
                  </a:lnTo>
                  <a:lnTo>
                    <a:pt x="1670755" y="1510907"/>
                  </a:lnTo>
                  <a:lnTo>
                    <a:pt x="993422" y="1677486"/>
                  </a:lnTo>
                  <a:lnTo>
                    <a:pt x="316089" y="1510907"/>
                  </a:lnTo>
                  <a:lnTo>
                    <a:pt x="316089" y="1372686"/>
                  </a:lnTo>
                  <a:lnTo>
                    <a:pt x="0" y="1372686"/>
                  </a:lnTo>
                  <a:lnTo>
                    <a:pt x="0" y="540543"/>
                  </a:lnTo>
                  <a:lnTo>
                    <a:pt x="0" y="458287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17084" y="296409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67297" y="564653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13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99507" y="1312442"/>
            <a:ext cx="5230787" cy="1219199"/>
            <a:chOff x="2209803" y="2340935"/>
            <a:chExt cx="5230787" cy="1219199"/>
          </a:xfrm>
        </p:grpSpPr>
        <p:sp>
          <p:nvSpPr>
            <p:cNvPr id="5" name="Rectangle 2"/>
            <p:cNvSpPr/>
            <p:nvPr/>
          </p:nvSpPr>
          <p:spPr>
            <a:xfrm>
              <a:off x="2209803" y="2340935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24818" y="2438513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19" name="Straight Connector 18"/>
            <p:cNvCxnSpPr>
              <a:endCxn id="12" idx="1"/>
            </p:cNvCxnSpPr>
            <p:nvPr/>
          </p:nvCxnSpPr>
          <p:spPr>
            <a:xfrm flipV="1">
              <a:off x="4196646" y="2854011"/>
              <a:ext cx="1128173" cy="1323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37219" y="2462688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94622" y="2676518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14</a:t>
              </a:r>
              <a:endParaRPr lang="en-US" sz="32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99507" y="2317217"/>
            <a:ext cx="6128917" cy="1219199"/>
            <a:chOff x="2209803" y="3345710"/>
            <a:chExt cx="6128917" cy="1219199"/>
          </a:xfrm>
        </p:grpSpPr>
        <p:sp>
          <p:nvSpPr>
            <p:cNvPr id="6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22948" y="3429113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196646" y="3787789"/>
              <a:ext cx="202630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231809" y="3450999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302883" y="3660086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15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699507" y="3315272"/>
            <a:ext cx="7346559" cy="1219199"/>
            <a:chOff x="2209803" y="3345710"/>
            <a:chExt cx="7346559" cy="1219199"/>
          </a:xfrm>
        </p:grpSpPr>
        <p:sp>
          <p:nvSpPr>
            <p:cNvPr id="48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40590" y="3437316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50" name="Straight Connector 49"/>
            <p:cNvCxnSpPr>
              <a:endCxn id="49" idx="1"/>
            </p:cNvCxnSpPr>
            <p:nvPr/>
          </p:nvCxnSpPr>
          <p:spPr>
            <a:xfrm>
              <a:off x="4205507" y="3844611"/>
              <a:ext cx="3235083" cy="820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49451" y="3459202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344861" y="3647388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16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99507" y="4297894"/>
            <a:ext cx="8364172" cy="1219199"/>
            <a:chOff x="2209803" y="3345710"/>
            <a:chExt cx="8364172" cy="1219199"/>
          </a:xfrm>
        </p:grpSpPr>
        <p:sp>
          <p:nvSpPr>
            <p:cNvPr id="54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58203" y="3398871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56" name="Straight Connector 55"/>
            <p:cNvCxnSpPr>
              <a:endCxn id="55" idx="1"/>
            </p:cNvCxnSpPr>
            <p:nvPr/>
          </p:nvCxnSpPr>
          <p:spPr>
            <a:xfrm>
              <a:off x="4196646" y="3787789"/>
              <a:ext cx="4261557" cy="265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467064" y="3420757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291715" y="3692818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17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99507" y="5250152"/>
            <a:ext cx="9123350" cy="1219199"/>
            <a:chOff x="2209803" y="3345710"/>
            <a:chExt cx="9123350" cy="1219199"/>
          </a:xfrm>
        </p:grpSpPr>
        <p:sp>
          <p:nvSpPr>
            <p:cNvPr id="62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217381" y="3404602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64" name="Straight Connector 63"/>
            <p:cNvCxnSpPr>
              <a:endCxn id="63" idx="1"/>
            </p:cNvCxnSpPr>
            <p:nvPr/>
          </p:nvCxnSpPr>
          <p:spPr>
            <a:xfrm>
              <a:off x="4196646" y="3787789"/>
              <a:ext cx="5020735" cy="323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9226242" y="3426488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266031" y="3669474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56264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/>
          <p:nvPr/>
        </p:nvSpPr>
        <p:spPr>
          <a:xfrm>
            <a:off x="1699507" y="6210719"/>
            <a:ext cx="1986843" cy="1219199"/>
          </a:xfrm>
          <a:prstGeom prst="rect">
            <a:avLst/>
          </a:prstGeom>
          <a:solidFill>
            <a:srgbClr val="3B7CC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32 Stage Timeline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23497" y="711907"/>
            <a:ext cx="23890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62400" y="318295"/>
            <a:ext cx="0" cy="8091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699507" y="-139992"/>
            <a:ext cx="4349946" cy="1677486"/>
            <a:chOff x="1582910" y="-139992"/>
            <a:chExt cx="4349946" cy="1677486"/>
          </a:xfrm>
        </p:grpSpPr>
        <p:sp>
          <p:nvSpPr>
            <p:cNvPr id="42" name="Freeform 41"/>
            <p:cNvSpPr/>
            <p:nvPr/>
          </p:nvSpPr>
          <p:spPr>
            <a:xfrm>
              <a:off x="1582910" y="-139992"/>
              <a:ext cx="1986843" cy="1677486"/>
            </a:xfrm>
            <a:custGeom>
              <a:avLst/>
              <a:gdLst>
                <a:gd name="connsiteX0" fmla="*/ 0 w 1986843"/>
                <a:gd name="connsiteY0" fmla="*/ 0 h 1677486"/>
                <a:gd name="connsiteX1" fmla="*/ 1986843 w 1986843"/>
                <a:gd name="connsiteY1" fmla="*/ 0 h 1677486"/>
                <a:gd name="connsiteX2" fmla="*/ 1986843 w 1986843"/>
                <a:gd name="connsiteY2" fmla="*/ 458287 h 1677486"/>
                <a:gd name="connsiteX3" fmla="*/ 1986843 w 1986843"/>
                <a:gd name="connsiteY3" fmla="*/ 540543 h 1677486"/>
                <a:gd name="connsiteX4" fmla="*/ 1986843 w 1986843"/>
                <a:gd name="connsiteY4" fmla="*/ 1372686 h 1677486"/>
                <a:gd name="connsiteX5" fmla="*/ 1670755 w 1986843"/>
                <a:gd name="connsiteY5" fmla="*/ 1372686 h 1677486"/>
                <a:gd name="connsiteX6" fmla="*/ 1670755 w 1986843"/>
                <a:gd name="connsiteY6" fmla="*/ 1510907 h 1677486"/>
                <a:gd name="connsiteX7" fmla="*/ 993422 w 1986843"/>
                <a:gd name="connsiteY7" fmla="*/ 1677486 h 1677486"/>
                <a:gd name="connsiteX8" fmla="*/ 316089 w 1986843"/>
                <a:gd name="connsiteY8" fmla="*/ 1510907 h 1677486"/>
                <a:gd name="connsiteX9" fmla="*/ 316089 w 1986843"/>
                <a:gd name="connsiteY9" fmla="*/ 1372686 h 1677486"/>
                <a:gd name="connsiteX10" fmla="*/ 0 w 1986843"/>
                <a:gd name="connsiteY10" fmla="*/ 1372686 h 1677486"/>
                <a:gd name="connsiteX11" fmla="*/ 0 w 1986843"/>
                <a:gd name="connsiteY11" fmla="*/ 540543 h 1677486"/>
                <a:gd name="connsiteX12" fmla="*/ 0 w 1986843"/>
                <a:gd name="connsiteY12" fmla="*/ 458287 h 167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6843" h="1677486">
                  <a:moveTo>
                    <a:pt x="0" y="0"/>
                  </a:moveTo>
                  <a:lnTo>
                    <a:pt x="1986843" y="0"/>
                  </a:lnTo>
                  <a:lnTo>
                    <a:pt x="1986843" y="458287"/>
                  </a:lnTo>
                  <a:lnTo>
                    <a:pt x="1986843" y="540543"/>
                  </a:lnTo>
                  <a:lnTo>
                    <a:pt x="1986843" y="1372686"/>
                  </a:lnTo>
                  <a:lnTo>
                    <a:pt x="1670755" y="1372686"/>
                  </a:lnTo>
                  <a:lnTo>
                    <a:pt x="1670755" y="1510907"/>
                  </a:lnTo>
                  <a:lnTo>
                    <a:pt x="993422" y="1677486"/>
                  </a:lnTo>
                  <a:lnTo>
                    <a:pt x="316089" y="1510907"/>
                  </a:lnTo>
                  <a:lnTo>
                    <a:pt x="316089" y="1372686"/>
                  </a:lnTo>
                  <a:lnTo>
                    <a:pt x="0" y="1372686"/>
                  </a:lnTo>
                  <a:lnTo>
                    <a:pt x="0" y="540543"/>
                  </a:lnTo>
                  <a:lnTo>
                    <a:pt x="0" y="458287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17084" y="296409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67297" y="564653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19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99507" y="1312442"/>
            <a:ext cx="5230787" cy="1219199"/>
            <a:chOff x="2209803" y="2340935"/>
            <a:chExt cx="5230787" cy="1219199"/>
          </a:xfrm>
        </p:grpSpPr>
        <p:sp>
          <p:nvSpPr>
            <p:cNvPr id="5" name="Rectangle 2"/>
            <p:cNvSpPr/>
            <p:nvPr/>
          </p:nvSpPr>
          <p:spPr>
            <a:xfrm>
              <a:off x="2209803" y="2340935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24818" y="2438513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19" name="Straight Connector 18"/>
            <p:cNvCxnSpPr>
              <a:endCxn id="12" idx="1"/>
            </p:cNvCxnSpPr>
            <p:nvPr/>
          </p:nvCxnSpPr>
          <p:spPr>
            <a:xfrm flipV="1">
              <a:off x="4196646" y="2854011"/>
              <a:ext cx="1128173" cy="1323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37219" y="2462688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94622" y="2676518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20</a:t>
              </a:r>
              <a:endParaRPr lang="en-US" sz="32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99507" y="2317217"/>
            <a:ext cx="6128917" cy="1219199"/>
            <a:chOff x="2209803" y="3345710"/>
            <a:chExt cx="6128917" cy="1219199"/>
          </a:xfrm>
        </p:grpSpPr>
        <p:sp>
          <p:nvSpPr>
            <p:cNvPr id="6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22948" y="3429113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196646" y="3787789"/>
              <a:ext cx="202630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231809" y="3450999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302883" y="3660086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21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699507" y="3315272"/>
            <a:ext cx="7346559" cy="1219199"/>
            <a:chOff x="2209803" y="3345710"/>
            <a:chExt cx="7346559" cy="1219199"/>
          </a:xfrm>
        </p:grpSpPr>
        <p:sp>
          <p:nvSpPr>
            <p:cNvPr id="48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40590" y="3437316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50" name="Straight Connector 49"/>
            <p:cNvCxnSpPr>
              <a:endCxn id="49" idx="1"/>
            </p:cNvCxnSpPr>
            <p:nvPr/>
          </p:nvCxnSpPr>
          <p:spPr>
            <a:xfrm>
              <a:off x="4205507" y="3844611"/>
              <a:ext cx="3235083" cy="820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49451" y="3459202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344861" y="3647388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22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99507" y="4297894"/>
            <a:ext cx="8364172" cy="1219199"/>
            <a:chOff x="2209803" y="3345710"/>
            <a:chExt cx="8364172" cy="1219199"/>
          </a:xfrm>
        </p:grpSpPr>
        <p:sp>
          <p:nvSpPr>
            <p:cNvPr id="54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58203" y="3398871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56" name="Straight Connector 55"/>
            <p:cNvCxnSpPr>
              <a:endCxn id="55" idx="1"/>
            </p:cNvCxnSpPr>
            <p:nvPr/>
          </p:nvCxnSpPr>
          <p:spPr>
            <a:xfrm>
              <a:off x="4196646" y="3787789"/>
              <a:ext cx="4261557" cy="265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467064" y="3420757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291715" y="3692818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23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99507" y="5250152"/>
            <a:ext cx="9123350" cy="1219199"/>
            <a:chOff x="2209803" y="3345710"/>
            <a:chExt cx="9123350" cy="1219199"/>
          </a:xfrm>
        </p:grpSpPr>
        <p:sp>
          <p:nvSpPr>
            <p:cNvPr id="62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217381" y="3404602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64" name="Straight Connector 63"/>
            <p:cNvCxnSpPr>
              <a:endCxn id="63" idx="1"/>
            </p:cNvCxnSpPr>
            <p:nvPr/>
          </p:nvCxnSpPr>
          <p:spPr>
            <a:xfrm>
              <a:off x="4196646" y="3787789"/>
              <a:ext cx="5020735" cy="323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9226242" y="3426488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266031" y="3669474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24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19125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Bridge diagram</a:t>
            </a:r>
          </a:p>
        </p:txBody>
      </p:sp>
      <p:sp>
        <p:nvSpPr>
          <p:cNvPr id="6" name="Rectangle 5"/>
          <p:cNvSpPr/>
          <p:nvPr/>
        </p:nvSpPr>
        <p:spPr>
          <a:xfrm>
            <a:off x="4412774" y="4676274"/>
            <a:ext cx="474915" cy="50532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c 7"/>
          <p:cNvSpPr/>
          <p:nvPr/>
        </p:nvSpPr>
        <p:spPr>
          <a:xfrm>
            <a:off x="4712649" y="998621"/>
            <a:ext cx="2576532" cy="2582779"/>
          </a:xfrm>
          <a:prstGeom prst="arc">
            <a:avLst>
              <a:gd name="adj1" fmla="val 375519"/>
              <a:gd name="adj2" fmla="val 10341076"/>
            </a:avLst>
          </a:prstGeom>
          <a:noFill/>
          <a:ln w="635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c 9"/>
          <p:cNvSpPr/>
          <p:nvPr/>
        </p:nvSpPr>
        <p:spPr>
          <a:xfrm>
            <a:off x="7449213" y="942474"/>
            <a:ext cx="2576532" cy="2582779"/>
          </a:xfrm>
          <a:prstGeom prst="arc">
            <a:avLst>
              <a:gd name="adj1" fmla="val 5315606"/>
              <a:gd name="adj2" fmla="val 10341076"/>
            </a:avLst>
          </a:prstGeom>
          <a:noFill/>
          <a:ln w="635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c 10"/>
          <p:cNvSpPr/>
          <p:nvPr/>
        </p:nvSpPr>
        <p:spPr>
          <a:xfrm>
            <a:off x="1992087" y="981421"/>
            <a:ext cx="2576532" cy="2582779"/>
          </a:xfrm>
          <a:prstGeom prst="arc">
            <a:avLst>
              <a:gd name="adj1" fmla="val 487730"/>
              <a:gd name="adj2" fmla="val 5349953"/>
            </a:avLst>
          </a:prstGeom>
          <a:noFill/>
          <a:ln w="6350">
            <a:solidFill>
              <a:schemeClr val="tx1"/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151915" y="4676274"/>
            <a:ext cx="474915" cy="50532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  <a:sp3d z="1841500" extrusionH="1905000"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1524001" y="4572000"/>
            <a:ext cx="9144000" cy="990600"/>
          </a:xfrm>
          <a:prstGeom prst="rect">
            <a:avLst/>
          </a:prstGeom>
          <a:gradFill>
            <a:gsLst>
              <a:gs pos="0">
                <a:schemeClr val="tx2">
                  <a:lumMod val="60000"/>
                  <a:lumOff val="40000"/>
                  <a:alpha val="90000"/>
                </a:schemeClr>
              </a:gs>
              <a:gs pos="50000">
                <a:schemeClr val="tx2">
                  <a:lumMod val="20000"/>
                  <a:lumOff val="80000"/>
                  <a:alpha val="42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2"/>
          <p:cNvSpPr/>
          <p:nvPr/>
        </p:nvSpPr>
        <p:spPr>
          <a:xfrm>
            <a:off x="0" y="2957125"/>
            <a:ext cx="12181741" cy="3900875"/>
          </a:xfrm>
          <a:custGeom>
            <a:avLst/>
            <a:gdLst>
              <a:gd name="connsiteX0" fmla="*/ 10658534 w 12181741"/>
              <a:gd name="connsiteY0" fmla="*/ 0 h 3900875"/>
              <a:gd name="connsiteX1" fmla="*/ 12181741 w 12181741"/>
              <a:gd name="connsiteY1" fmla="*/ 0 h 3900875"/>
              <a:gd name="connsiteX2" fmla="*/ 12181741 w 12181741"/>
              <a:gd name="connsiteY2" fmla="*/ 3900875 h 3900875"/>
              <a:gd name="connsiteX3" fmla="*/ 10668000 w 12181741"/>
              <a:gd name="connsiteY3" fmla="*/ 3900875 h 3900875"/>
              <a:gd name="connsiteX4" fmla="*/ 10658534 w 12181741"/>
              <a:gd name="connsiteY4" fmla="*/ 3900875 h 3900875"/>
              <a:gd name="connsiteX5" fmla="*/ 1523208 w 12181741"/>
              <a:gd name="connsiteY5" fmla="*/ 3900875 h 3900875"/>
              <a:gd name="connsiteX6" fmla="*/ 1523207 w 12181741"/>
              <a:gd name="connsiteY6" fmla="*/ 3900875 h 3900875"/>
              <a:gd name="connsiteX7" fmla="*/ 0 w 12181741"/>
              <a:gd name="connsiteY7" fmla="*/ 3900875 h 3900875"/>
              <a:gd name="connsiteX8" fmla="*/ 0 w 12181741"/>
              <a:gd name="connsiteY8" fmla="*/ 75406 h 3900875"/>
              <a:gd name="connsiteX9" fmla="*/ 1491426 w 12181741"/>
              <a:gd name="connsiteY9" fmla="*/ 75406 h 3900875"/>
              <a:gd name="connsiteX10" fmla="*/ 1491345 w 12181741"/>
              <a:gd name="connsiteY10" fmla="*/ 69104 h 3900875"/>
              <a:gd name="connsiteX11" fmla="*/ 1509272 w 12181741"/>
              <a:gd name="connsiteY11" fmla="*/ 75406 h 3900875"/>
              <a:gd name="connsiteX12" fmla="*/ 1523208 w 12181741"/>
              <a:gd name="connsiteY12" fmla="*/ 75406 h 3900875"/>
              <a:gd name="connsiteX13" fmla="*/ 1523208 w 12181741"/>
              <a:gd name="connsiteY13" fmla="*/ 80305 h 3900875"/>
              <a:gd name="connsiteX14" fmla="*/ 1583209 w 12181741"/>
              <a:gd name="connsiteY14" fmla="*/ 101397 h 3900875"/>
              <a:gd name="connsiteX15" fmla="*/ 1839687 w 12181741"/>
              <a:gd name="connsiteY15" fmla="*/ 188117 h 3900875"/>
              <a:gd name="connsiteX16" fmla="*/ 1928898 w 12181741"/>
              <a:gd name="connsiteY16" fmla="*/ 209798 h 3900875"/>
              <a:gd name="connsiteX17" fmla="*/ 2073863 w 12181741"/>
              <a:gd name="connsiteY17" fmla="*/ 209798 h 3900875"/>
              <a:gd name="connsiteX18" fmla="*/ 2096165 w 12181741"/>
              <a:gd name="connsiteY18" fmla="*/ 329040 h 3900875"/>
              <a:gd name="connsiteX19" fmla="*/ 2118468 w 12181741"/>
              <a:gd name="connsiteY19" fmla="*/ 426601 h 3900875"/>
              <a:gd name="connsiteX20" fmla="*/ 2296887 w 12181741"/>
              <a:gd name="connsiteY20" fmla="*/ 480803 h 3900875"/>
              <a:gd name="connsiteX21" fmla="*/ 2419551 w 12181741"/>
              <a:gd name="connsiteY21" fmla="*/ 480803 h 3900875"/>
              <a:gd name="connsiteX22" fmla="*/ 2497610 w 12181741"/>
              <a:gd name="connsiteY22" fmla="*/ 459122 h 3900875"/>
              <a:gd name="connsiteX23" fmla="*/ 2542214 w 12181741"/>
              <a:gd name="connsiteY23" fmla="*/ 524162 h 3900875"/>
              <a:gd name="connsiteX24" fmla="*/ 2676029 w 12181741"/>
              <a:gd name="connsiteY24" fmla="*/ 480803 h 3900875"/>
              <a:gd name="connsiteX25" fmla="*/ 2787542 w 12181741"/>
              <a:gd name="connsiteY25" fmla="*/ 502482 h 3900875"/>
              <a:gd name="connsiteX26" fmla="*/ 2854449 w 12181741"/>
              <a:gd name="connsiteY26" fmla="*/ 567523 h 3900875"/>
              <a:gd name="connsiteX27" fmla="*/ 2887902 w 12181741"/>
              <a:gd name="connsiteY27" fmla="*/ 600044 h 3900875"/>
              <a:gd name="connsiteX28" fmla="*/ 3177834 w 12181741"/>
              <a:gd name="connsiteY28" fmla="*/ 708446 h 3900875"/>
              <a:gd name="connsiteX29" fmla="*/ 3200136 w 12181741"/>
              <a:gd name="connsiteY29" fmla="*/ 686765 h 3900875"/>
              <a:gd name="connsiteX30" fmla="*/ 3300497 w 12181741"/>
              <a:gd name="connsiteY30" fmla="*/ 686765 h 3900875"/>
              <a:gd name="connsiteX31" fmla="*/ 3467765 w 12181741"/>
              <a:gd name="connsiteY31" fmla="*/ 795167 h 3900875"/>
              <a:gd name="connsiteX32" fmla="*/ 3501219 w 12181741"/>
              <a:gd name="connsiteY32" fmla="*/ 871048 h 3900875"/>
              <a:gd name="connsiteX33" fmla="*/ 3548744 w 12181741"/>
              <a:gd name="connsiteY33" fmla="*/ 885532 h 3900875"/>
              <a:gd name="connsiteX34" fmla="*/ 3646186 w 12181741"/>
              <a:gd name="connsiteY34" fmla="*/ 1001130 h 3900875"/>
              <a:gd name="connsiteX35" fmla="*/ 3701941 w 12181741"/>
              <a:gd name="connsiteY35" fmla="*/ 1142052 h 3900875"/>
              <a:gd name="connsiteX36" fmla="*/ 3746546 w 12181741"/>
              <a:gd name="connsiteY36" fmla="*/ 1326335 h 3900875"/>
              <a:gd name="connsiteX37" fmla="*/ 3835756 w 12181741"/>
              <a:gd name="connsiteY37" fmla="*/ 1456417 h 3900875"/>
              <a:gd name="connsiteX38" fmla="*/ 3880361 w 12181741"/>
              <a:gd name="connsiteY38" fmla="*/ 1586499 h 3900875"/>
              <a:gd name="connsiteX39" fmla="*/ 4170292 w 12181741"/>
              <a:gd name="connsiteY39" fmla="*/ 1781622 h 3900875"/>
              <a:gd name="connsiteX40" fmla="*/ 4281804 w 12181741"/>
              <a:gd name="connsiteY40" fmla="*/ 1857503 h 3900875"/>
              <a:gd name="connsiteX41" fmla="*/ 4495801 w 12181741"/>
              <a:gd name="connsiteY41" fmla="*/ 1865246 h 3900875"/>
              <a:gd name="connsiteX42" fmla="*/ 4680858 w 12181741"/>
              <a:gd name="connsiteY42" fmla="*/ 2039419 h 3900875"/>
              <a:gd name="connsiteX43" fmla="*/ 5017784 w 12181741"/>
              <a:gd name="connsiteY43" fmla="*/ 2139348 h 3900875"/>
              <a:gd name="connsiteX44" fmla="*/ 6675228 w 12181741"/>
              <a:gd name="connsiteY44" fmla="*/ 2236909 h 3900875"/>
              <a:gd name="connsiteX45" fmla="*/ 7392995 w 12181741"/>
              <a:gd name="connsiteY45" fmla="*/ 2074307 h 3900875"/>
              <a:gd name="connsiteX46" fmla="*/ 7571414 w 12181741"/>
              <a:gd name="connsiteY46" fmla="*/ 1955065 h 3900875"/>
              <a:gd name="connsiteX47" fmla="*/ 7593716 w 12181741"/>
              <a:gd name="connsiteY47" fmla="*/ 1922545 h 3900875"/>
              <a:gd name="connsiteX48" fmla="*/ 7694077 w 12181741"/>
              <a:gd name="connsiteY48" fmla="*/ 1738261 h 3900875"/>
              <a:gd name="connsiteX49" fmla="*/ 7816741 w 12181741"/>
              <a:gd name="connsiteY49" fmla="*/ 1629860 h 3900875"/>
              <a:gd name="connsiteX50" fmla="*/ 7861346 w 12181741"/>
              <a:gd name="connsiteY50" fmla="*/ 1597339 h 3900875"/>
              <a:gd name="connsiteX51" fmla="*/ 7961707 w 12181741"/>
              <a:gd name="connsiteY51" fmla="*/ 1521458 h 3900875"/>
              <a:gd name="connsiteX52" fmla="*/ 8028614 w 12181741"/>
              <a:gd name="connsiteY52" fmla="*/ 1423897 h 3900875"/>
              <a:gd name="connsiteX53" fmla="*/ 8073219 w 12181741"/>
              <a:gd name="connsiteY53" fmla="*/ 1391377 h 3900875"/>
              <a:gd name="connsiteX54" fmla="*/ 8240487 w 12181741"/>
              <a:gd name="connsiteY54" fmla="*/ 1250454 h 3900875"/>
              <a:gd name="connsiteX55" fmla="*/ 8273941 w 12181741"/>
              <a:gd name="connsiteY55" fmla="*/ 1228774 h 3900875"/>
              <a:gd name="connsiteX56" fmla="*/ 8456077 w 12181741"/>
              <a:gd name="connsiteY56" fmla="*/ 1077649 h 3900875"/>
              <a:gd name="connsiteX57" fmla="*/ 8458200 w 12181741"/>
              <a:gd name="connsiteY57" fmla="*/ 918189 h 3900875"/>
              <a:gd name="connsiteX58" fmla="*/ 8490858 w 12181741"/>
              <a:gd name="connsiteY58" fmla="*/ 765789 h 3900875"/>
              <a:gd name="connsiteX59" fmla="*/ 8653082 w 12181741"/>
              <a:gd name="connsiteY59" fmla="*/ 795167 h 3900875"/>
              <a:gd name="connsiteX60" fmla="*/ 8764594 w 12181741"/>
              <a:gd name="connsiteY60" fmla="*/ 697606 h 3900875"/>
              <a:gd name="connsiteX61" fmla="*/ 8809199 w 12181741"/>
              <a:gd name="connsiteY61" fmla="*/ 686765 h 3900875"/>
              <a:gd name="connsiteX62" fmla="*/ 9021072 w 12181741"/>
              <a:gd name="connsiteY62" fmla="*/ 610884 h 3900875"/>
              <a:gd name="connsiteX63" fmla="*/ 9065678 w 12181741"/>
              <a:gd name="connsiteY63" fmla="*/ 600044 h 3900875"/>
              <a:gd name="connsiteX64" fmla="*/ 9177190 w 12181741"/>
              <a:gd name="connsiteY64" fmla="*/ 524162 h 3900875"/>
              <a:gd name="connsiteX65" fmla="*/ 9355608 w 12181741"/>
              <a:gd name="connsiteY65" fmla="*/ 415761 h 3900875"/>
              <a:gd name="connsiteX66" fmla="*/ 9389062 w 12181741"/>
              <a:gd name="connsiteY66" fmla="*/ 404921 h 3900875"/>
              <a:gd name="connsiteX67" fmla="*/ 9422516 w 12181741"/>
              <a:gd name="connsiteY67" fmla="*/ 372400 h 3900875"/>
              <a:gd name="connsiteX68" fmla="*/ 9522877 w 12181741"/>
              <a:gd name="connsiteY68" fmla="*/ 307359 h 3900875"/>
              <a:gd name="connsiteX69" fmla="*/ 9600936 w 12181741"/>
              <a:gd name="connsiteY69" fmla="*/ 242319 h 3900875"/>
              <a:gd name="connsiteX70" fmla="*/ 9734750 w 12181741"/>
              <a:gd name="connsiteY70" fmla="*/ 144757 h 3900875"/>
              <a:gd name="connsiteX71" fmla="*/ 9868565 w 12181741"/>
              <a:gd name="connsiteY71" fmla="*/ 144757 h 3900875"/>
              <a:gd name="connsiteX72" fmla="*/ 10113892 w 12181741"/>
              <a:gd name="connsiteY72" fmla="*/ 101397 h 3900875"/>
              <a:gd name="connsiteX73" fmla="*/ 10147345 w 12181741"/>
              <a:gd name="connsiteY73" fmla="*/ 79716 h 3900875"/>
              <a:gd name="connsiteX74" fmla="*/ 10203102 w 12181741"/>
              <a:gd name="connsiteY74" fmla="*/ 47195 h 3900875"/>
              <a:gd name="connsiteX75" fmla="*/ 10270009 w 12181741"/>
              <a:gd name="connsiteY75" fmla="*/ 47195 h 3900875"/>
              <a:gd name="connsiteX76" fmla="*/ 10448428 w 12181741"/>
              <a:gd name="connsiteY76" fmla="*/ 47195 h 3900875"/>
              <a:gd name="connsiteX77" fmla="*/ 10548790 w 12181741"/>
              <a:gd name="connsiteY77" fmla="*/ 25516 h 3900875"/>
              <a:gd name="connsiteX78" fmla="*/ 10658534 w 12181741"/>
              <a:gd name="connsiteY78" fmla="*/ 14847 h 3900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12181741" h="3900875">
                <a:moveTo>
                  <a:pt x="10658534" y="0"/>
                </a:moveTo>
                <a:lnTo>
                  <a:pt x="12181741" y="0"/>
                </a:lnTo>
                <a:lnTo>
                  <a:pt x="12181741" y="3900875"/>
                </a:lnTo>
                <a:lnTo>
                  <a:pt x="10668000" y="3900875"/>
                </a:lnTo>
                <a:lnTo>
                  <a:pt x="10658534" y="3900875"/>
                </a:lnTo>
                <a:lnTo>
                  <a:pt x="1523208" y="3900875"/>
                </a:lnTo>
                <a:lnTo>
                  <a:pt x="1523207" y="3900875"/>
                </a:lnTo>
                <a:lnTo>
                  <a:pt x="0" y="3900875"/>
                </a:lnTo>
                <a:lnTo>
                  <a:pt x="0" y="75406"/>
                </a:lnTo>
                <a:lnTo>
                  <a:pt x="1491426" y="75406"/>
                </a:lnTo>
                <a:lnTo>
                  <a:pt x="1491345" y="69104"/>
                </a:lnTo>
                <a:lnTo>
                  <a:pt x="1509272" y="75406"/>
                </a:lnTo>
                <a:lnTo>
                  <a:pt x="1523208" y="75406"/>
                </a:lnTo>
                <a:lnTo>
                  <a:pt x="1523208" y="80305"/>
                </a:lnTo>
                <a:lnTo>
                  <a:pt x="1583209" y="101397"/>
                </a:lnTo>
                <a:lnTo>
                  <a:pt x="1839687" y="188117"/>
                </a:lnTo>
                <a:lnTo>
                  <a:pt x="1928898" y="209798"/>
                </a:lnTo>
                <a:lnTo>
                  <a:pt x="2073863" y="209798"/>
                </a:lnTo>
                <a:cubicBezTo>
                  <a:pt x="2085538" y="323284"/>
                  <a:pt x="2058601" y="292521"/>
                  <a:pt x="2096165" y="329040"/>
                </a:cubicBezTo>
                <a:lnTo>
                  <a:pt x="2118468" y="426601"/>
                </a:lnTo>
                <a:lnTo>
                  <a:pt x="2296887" y="480803"/>
                </a:lnTo>
                <a:lnTo>
                  <a:pt x="2419551" y="480803"/>
                </a:lnTo>
                <a:cubicBezTo>
                  <a:pt x="2489984" y="457978"/>
                  <a:pt x="2462949" y="459122"/>
                  <a:pt x="2497610" y="459122"/>
                </a:cubicBezTo>
                <a:lnTo>
                  <a:pt x="2542214" y="524162"/>
                </a:lnTo>
                <a:cubicBezTo>
                  <a:pt x="2660629" y="478119"/>
                  <a:pt x="2613692" y="480803"/>
                  <a:pt x="2676029" y="480803"/>
                </a:cubicBezTo>
                <a:cubicBezTo>
                  <a:pt x="2780019" y="503266"/>
                  <a:pt x="2742120" y="502482"/>
                  <a:pt x="2787542" y="502482"/>
                </a:cubicBezTo>
                <a:lnTo>
                  <a:pt x="2854449" y="567523"/>
                </a:lnTo>
                <a:lnTo>
                  <a:pt x="2887902" y="600044"/>
                </a:lnTo>
                <a:cubicBezTo>
                  <a:pt x="2941799" y="623531"/>
                  <a:pt x="3125795" y="693993"/>
                  <a:pt x="3177834" y="708446"/>
                </a:cubicBezTo>
                <a:cubicBezTo>
                  <a:pt x="3187326" y="704053"/>
                  <a:pt x="3200136" y="686765"/>
                  <a:pt x="3200136" y="686765"/>
                </a:cubicBezTo>
                <a:lnTo>
                  <a:pt x="3300497" y="686765"/>
                </a:lnTo>
                <a:lnTo>
                  <a:pt x="3467765" y="795167"/>
                </a:lnTo>
                <a:lnTo>
                  <a:pt x="3501219" y="871048"/>
                </a:lnTo>
                <a:lnTo>
                  <a:pt x="3548744" y="885532"/>
                </a:lnTo>
                <a:lnTo>
                  <a:pt x="3646186" y="1001130"/>
                </a:lnTo>
                <a:lnTo>
                  <a:pt x="3701941" y="1142052"/>
                </a:lnTo>
                <a:cubicBezTo>
                  <a:pt x="3736364" y="1320518"/>
                  <a:pt x="3692606" y="1273904"/>
                  <a:pt x="3746546" y="1326335"/>
                </a:cubicBezTo>
                <a:cubicBezTo>
                  <a:pt x="3827427" y="1449888"/>
                  <a:pt x="3790335" y="1412263"/>
                  <a:pt x="3835756" y="1456417"/>
                </a:cubicBezTo>
                <a:lnTo>
                  <a:pt x="3880361" y="1586499"/>
                </a:lnTo>
                <a:lnTo>
                  <a:pt x="4170292" y="1781622"/>
                </a:lnTo>
                <a:lnTo>
                  <a:pt x="4281804" y="1857503"/>
                </a:lnTo>
                <a:lnTo>
                  <a:pt x="4495801" y="1865246"/>
                </a:lnTo>
                <a:lnTo>
                  <a:pt x="4680858" y="2039419"/>
                </a:lnTo>
                <a:lnTo>
                  <a:pt x="5017784" y="2139348"/>
                </a:lnTo>
                <a:lnTo>
                  <a:pt x="6675228" y="2236909"/>
                </a:lnTo>
                <a:lnTo>
                  <a:pt x="7392995" y="2074307"/>
                </a:lnTo>
                <a:cubicBezTo>
                  <a:pt x="7452468" y="2034560"/>
                  <a:pt x="7514445" y="1998139"/>
                  <a:pt x="7571414" y="1955065"/>
                </a:cubicBezTo>
                <a:cubicBezTo>
                  <a:pt x="7581993" y="1947067"/>
                  <a:pt x="7593716" y="1922545"/>
                  <a:pt x="7593716" y="1922545"/>
                </a:cubicBezTo>
                <a:cubicBezTo>
                  <a:pt x="7686837" y="1752813"/>
                  <a:pt x="7654666" y="1814884"/>
                  <a:pt x="7694077" y="1738261"/>
                </a:cubicBezTo>
                <a:cubicBezTo>
                  <a:pt x="7734965" y="1702127"/>
                  <a:pt x="7773291" y="1663047"/>
                  <a:pt x="7816741" y="1629860"/>
                </a:cubicBezTo>
                <a:cubicBezTo>
                  <a:pt x="7873481" y="1586522"/>
                  <a:pt x="7834047" y="1650414"/>
                  <a:pt x="7861346" y="1597339"/>
                </a:cubicBezTo>
                <a:lnTo>
                  <a:pt x="7961707" y="1521458"/>
                </a:lnTo>
                <a:cubicBezTo>
                  <a:pt x="7984009" y="1488938"/>
                  <a:pt x="8001717" y="1452948"/>
                  <a:pt x="8028614" y="1423897"/>
                </a:cubicBezTo>
                <a:cubicBezTo>
                  <a:pt x="8106127" y="1340174"/>
                  <a:pt x="8031231" y="1473006"/>
                  <a:pt x="8073219" y="1391377"/>
                </a:cubicBezTo>
                <a:cubicBezTo>
                  <a:pt x="8128975" y="1344402"/>
                  <a:pt x="8183807" y="1296371"/>
                  <a:pt x="8240487" y="1250454"/>
                </a:cubicBezTo>
                <a:cubicBezTo>
                  <a:pt x="8250783" y="1242114"/>
                  <a:pt x="8273941" y="1228774"/>
                  <a:pt x="8273941" y="1228774"/>
                </a:cubicBezTo>
                <a:lnTo>
                  <a:pt x="8456077" y="1077649"/>
                </a:lnTo>
                <a:lnTo>
                  <a:pt x="8458200" y="918189"/>
                </a:lnTo>
                <a:lnTo>
                  <a:pt x="8490858" y="765789"/>
                </a:lnTo>
                <a:lnTo>
                  <a:pt x="8653082" y="795167"/>
                </a:lnTo>
                <a:cubicBezTo>
                  <a:pt x="8690252" y="762646"/>
                  <a:pt x="8723901" y="725861"/>
                  <a:pt x="8764594" y="697606"/>
                </a:cubicBezTo>
                <a:cubicBezTo>
                  <a:pt x="8777064" y="688946"/>
                  <a:pt x="8809199" y="686765"/>
                  <a:pt x="8809199" y="686765"/>
                </a:cubicBezTo>
                <a:cubicBezTo>
                  <a:pt x="8879824" y="661471"/>
                  <a:pt x="8949985" y="634920"/>
                  <a:pt x="9021072" y="610884"/>
                </a:cubicBezTo>
                <a:cubicBezTo>
                  <a:pt x="9035548" y="605990"/>
                  <a:pt x="9065678" y="600044"/>
                  <a:pt x="9065678" y="600044"/>
                </a:cubicBezTo>
                <a:cubicBezTo>
                  <a:pt x="9170412" y="532168"/>
                  <a:pt x="9137608" y="562640"/>
                  <a:pt x="9177190" y="524162"/>
                </a:cubicBezTo>
                <a:cubicBezTo>
                  <a:pt x="9236662" y="488028"/>
                  <a:pt x="9294914" y="449920"/>
                  <a:pt x="9355608" y="415761"/>
                </a:cubicBezTo>
                <a:cubicBezTo>
                  <a:pt x="9365780" y="410036"/>
                  <a:pt x="9378983" y="410800"/>
                  <a:pt x="9389062" y="404921"/>
                </a:cubicBezTo>
                <a:lnTo>
                  <a:pt x="9422516" y="372400"/>
                </a:lnTo>
                <a:cubicBezTo>
                  <a:pt x="9507338" y="313504"/>
                  <a:pt x="9471976" y="332101"/>
                  <a:pt x="9522877" y="307359"/>
                </a:cubicBezTo>
                <a:lnTo>
                  <a:pt x="9600936" y="242319"/>
                </a:lnTo>
                <a:lnTo>
                  <a:pt x="9734750" y="144757"/>
                </a:lnTo>
                <a:lnTo>
                  <a:pt x="9868565" y="144757"/>
                </a:lnTo>
                <a:cubicBezTo>
                  <a:pt x="9950341" y="130303"/>
                  <a:pt x="10033257" y="120993"/>
                  <a:pt x="10113892" y="101397"/>
                </a:cubicBezTo>
                <a:cubicBezTo>
                  <a:pt x="10213618" y="77161"/>
                  <a:pt x="10099235" y="79716"/>
                  <a:pt x="10147345" y="79716"/>
                </a:cubicBezTo>
                <a:cubicBezTo>
                  <a:pt x="10194924" y="45028"/>
                  <a:pt x="10173365" y="47195"/>
                  <a:pt x="10203102" y="47195"/>
                </a:cubicBezTo>
                <a:lnTo>
                  <a:pt x="10270009" y="47195"/>
                </a:lnTo>
                <a:lnTo>
                  <a:pt x="10448428" y="47195"/>
                </a:lnTo>
                <a:lnTo>
                  <a:pt x="10548790" y="25516"/>
                </a:lnTo>
                <a:lnTo>
                  <a:pt x="10658534" y="14847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2982687" y="2290011"/>
            <a:ext cx="6019800" cy="2751221"/>
            <a:chOff x="2982687" y="2290011"/>
            <a:chExt cx="6019800" cy="2751221"/>
          </a:xfrm>
        </p:grpSpPr>
        <p:sp>
          <p:nvSpPr>
            <p:cNvPr id="3" name="Rounded Rectangle 2"/>
            <p:cNvSpPr/>
            <p:nvPr/>
          </p:nvSpPr>
          <p:spPr>
            <a:xfrm>
              <a:off x="4560618" y="2290011"/>
              <a:ext cx="168035" cy="275122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1841500" extrusionH="19050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289181" y="2290011"/>
              <a:ext cx="168035" cy="275122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1841500" extrusionH="19050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59"/>
            <p:cNvGrpSpPr/>
            <p:nvPr/>
          </p:nvGrpSpPr>
          <p:grpSpPr>
            <a:xfrm>
              <a:off x="3667693" y="2695074"/>
              <a:ext cx="839922" cy="1015548"/>
              <a:chOff x="2361406" y="2590800"/>
              <a:chExt cx="839922" cy="101554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 rot="5400000">
                <a:off x="2704770" y="3085636"/>
                <a:ext cx="991394" cy="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2704703" y="3162697"/>
                <a:ext cx="8389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rot="5400000">
                <a:off x="2704703" y="3238897"/>
                <a:ext cx="6865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2665809" y="3276997"/>
                <a:ext cx="611188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2629297" y="3325189"/>
                <a:ext cx="5341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 rot="5400000">
                <a:off x="2589609" y="3364083"/>
                <a:ext cx="458788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rot="5400000">
                <a:off x="2551906" y="3391694"/>
                <a:ext cx="38258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rot="5400000">
                <a:off x="2513012" y="3429794"/>
                <a:ext cx="307182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rot="5400000">
                <a:off x="2437209" y="3451963"/>
                <a:ext cx="3071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rot="5400000">
                <a:off x="2399109" y="3468291"/>
                <a:ext cx="2309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rot="5400000">
                <a:off x="2322909" y="3468291"/>
                <a:ext cx="2309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5400000">
                <a:off x="2275332" y="3494096"/>
                <a:ext cx="17373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61"/>
            <p:cNvGrpSpPr/>
            <p:nvPr/>
          </p:nvGrpSpPr>
          <p:grpSpPr>
            <a:xfrm flipH="1">
              <a:off x="7511145" y="2651532"/>
              <a:ext cx="839922" cy="1026434"/>
              <a:chOff x="2361406" y="2590800"/>
              <a:chExt cx="839922" cy="1026434"/>
            </a:xfrm>
          </p:grpSpPr>
          <p:cxnSp>
            <p:nvCxnSpPr>
              <p:cNvPr id="63" name="Straight Connector 62"/>
              <p:cNvCxnSpPr/>
              <p:nvPr/>
            </p:nvCxnSpPr>
            <p:spPr>
              <a:xfrm rot="5400000">
                <a:off x="2704770" y="3085636"/>
                <a:ext cx="991394" cy="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rot="5400000">
                <a:off x="2704703" y="3162697"/>
                <a:ext cx="8389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rot="5400000">
                <a:off x="2704703" y="3238897"/>
                <a:ext cx="6865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 rot="5400000">
                <a:off x="2665809" y="3276997"/>
                <a:ext cx="611188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rot="5400000">
                <a:off x="2629297" y="3314303"/>
                <a:ext cx="5341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rot="5400000">
                <a:off x="2589609" y="3353197"/>
                <a:ext cx="458788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2551906" y="3391694"/>
                <a:ext cx="38258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rot="5400000">
                <a:off x="2513012" y="3429794"/>
                <a:ext cx="307182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rot="5400000">
                <a:off x="2437209" y="3462849"/>
                <a:ext cx="3071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2399109" y="3468291"/>
                <a:ext cx="2309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rot="5400000">
                <a:off x="2322909" y="3468291"/>
                <a:ext cx="2309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rot="5400000">
                <a:off x="2275332" y="3496914"/>
                <a:ext cx="17373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oup 76"/>
            <p:cNvGrpSpPr/>
            <p:nvPr/>
          </p:nvGrpSpPr>
          <p:grpSpPr>
            <a:xfrm>
              <a:off x="6411687" y="2695072"/>
              <a:ext cx="839922" cy="1004662"/>
              <a:chOff x="2361406" y="2590800"/>
              <a:chExt cx="839922" cy="1004662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 rot="5400000">
                <a:off x="2704770" y="3085636"/>
                <a:ext cx="991394" cy="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2704703" y="3162697"/>
                <a:ext cx="8389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rot="5400000">
                <a:off x="2704703" y="3238897"/>
                <a:ext cx="6865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 rot="5400000">
                <a:off x="2665809" y="3276997"/>
                <a:ext cx="611188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rot="5400000">
                <a:off x="2629297" y="3314303"/>
                <a:ext cx="5341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rot="5400000">
                <a:off x="2589609" y="3353197"/>
                <a:ext cx="458788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rot="5400000">
                <a:off x="2551906" y="3391694"/>
                <a:ext cx="38258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 rot="5400000">
                <a:off x="2513012" y="3429794"/>
                <a:ext cx="307182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rot="5400000">
                <a:off x="2437209" y="3441077"/>
                <a:ext cx="3071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rot="5400000">
                <a:off x="2399109" y="3468291"/>
                <a:ext cx="2309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rot="5400000">
                <a:off x="2322909" y="3479177"/>
                <a:ext cx="2309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rot="5400000">
                <a:off x="2275332" y="3494096"/>
                <a:ext cx="17373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89"/>
            <p:cNvGrpSpPr/>
            <p:nvPr/>
          </p:nvGrpSpPr>
          <p:grpSpPr>
            <a:xfrm flipH="1">
              <a:off x="4778831" y="2716848"/>
              <a:ext cx="839922" cy="993776"/>
              <a:chOff x="2361406" y="2590800"/>
              <a:chExt cx="839922" cy="993776"/>
            </a:xfrm>
          </p:grpSpPr>
          <p:cxnSp>
            <p:nvCxnSpPr>
              <p:cNvPr id="91" name="Straight Connector 90"/>
              <p:cNvCxnSpPr/>
              <p:nvPr/>
            </p:nvCxnSpPr>
            <p:spPr>
              <a:xfrm rot="5400000">
                <a:off x="2704770" y="3085636"/>
                <a:ext cx="991394" cy="172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 rot="5400000">
                <a:off x="2704703" y="3162697"/>
                <a:ext cx="8389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 rot="5400000">
                <a:off x="2704703" y="3238897"/>
                <a:ext cx="6865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rot="5400000">
                <a:off x="2665809" y="3276997"/>
                <a:ext cx="611188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 rot="5400000">
                <a:off x="2629297" y="3314303"/>
                <a:ext cx="534194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 rot="5400000">
                <a:off x="2589609" y="3353197"/>
                <a:ext cx="458788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 rot="5400000">
                <a:off x="2551906" y="3391694"/>
                <a:ext cx="382588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rot="5400000">
                <a:off x="2513012" y="3429794"/>
                <a:ext cx="307182" cy="79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rot="5400000">
                <a:off x="2437209" y="3430191"/>
                <a:ext cx="3071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rot="5400000">
                <a:off x="2399109" y="3468291"/>
                <a:ext cx="2309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rot="5400000">
                <a:off x="2322909" y="3468291"/>
                <a:ext cx="230982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 rot="5400000">
                <a:off x="2275332" y="3496914"/>
                <a:ext cx="173736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Rectangle 4"/>
            <p:cNvSpPr/>
            <p:nvPr/>
          </p:nvSpPr>
          <p:spPr>
            <a:xfrm>
              <a:off x="3024301" y="3637548"/>
              <a:ext cx="5945227" cy="56147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1841500" extrusionH="19050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" name="Straight Connector 103"/>
            <p:cNvCxnSpPr/>
            <p:nvPr/>
          </p:nvCxnSpPr>
          <p:spPr>
            <a:xfrm rot="5400000">
              <a:off x="5687787" y="3593146"/>
              <a:ext cx="76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rot="5400000">
              <a:off x="6290561" y="3578200"/>
              <a:ext cx="9144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rot="5400000">
              <a:off x="6145781" y="3592352"/>
              <a:ext cx="76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rot="5400000">
              <a:off x="5764781" y="3592352"/>
              <a:ext cx="76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rot="5400000">
              <a:off x="5840979" y="3603238"/>
              <a:ext cx="76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rot="5400000">
              <a:off x="5917181" y="3592352"/>
              <a:ext cx="76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rot="5400000">
              <a:off x="6002677" y="3592352"/>
              <a:ext cx="76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rot="5400000">
              <a:off x="6080467" y="3603234"/>
              <a:ext cx="76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rot="5400000">
              <a:off x="6221981" y="3592348"/>
              <a:ext cx="76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Flowchart: Manual Input 14"/>
            <p:cNvSpPr/>
            <p:nvPr/>
          </p:nvSpPr>
          <p:spPr>
            <a:xfrm>
              <a:off x="2982687" y="3457074"/>
              <a:ext cx="533400" cy="304800"/>
            </a:xfrm>
            <a:prstGeom prst="flowChartManualInpu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1841500" extrusionH="19050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lowchart: Manual Input 15"/>
            <p:cNvSpPr/>
            <p:nvPr/>
          </p:nvSpPr>
          <p:spPr>
            <a:xfrm flipH="1">
              <a:off x="8469087" y="3457074"/>
              <a:ext cx="533400" cy="304800"/>
            </a:xfrm>
            <a:prstGeom prst="flowChartManualInpu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6350">
              <a:noFill/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  <a:sp3d z="1841500" extrusionH="1905000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5" name="Straight Connector 124"/>
          <p:cNvCxnSpPr/>
          <p:nvPr/>
        </p:nvCxnSpPr>
        <p:spPr>
          <a:xfrm rot="5400000">
            <a:off x="3962400" y="6172200"/>
            <a:ext cx="1066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 rot="5400000">
            <a:off x="7087394" y="6171406"/>
            <a:ext cx="1066800" cy="158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3E98CC5-61B2-4E7C-99C2-2E2C128172B0}"/>
              </a:ext>
            </a:extLst>
          </p:cNvPr>
          <p:cNvGrpSpPr/>
          <p:nvPr/>
        </p:nvGrpSpPr>
        <p:grpSpPr>
          <a:xfrm>
            <a:off x="347627" y="3846095"/>
            <a:ext cx="2836494" cy="2150006"/>
            <a:chOff x="819175" y="4530456"/>
            <a:chExt cx="2432369" cy="1843687"/>
          </a:xfrm>
        </p:grpSpPr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B5BC9DF-0DC5-4C4F-BBC5-70B977CD4AFA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48EF862-EA9A-48AF-A711-6486EA8EF2B0}"/>
                </a:ext>
              </a:extLst>
            </p:cNvPr>
            <p:cNvSpPr txBox="1"/>
            <p:nvPr/>
          </p:nvSpPr>
          <p:spPr>
            <a:xfrm>
              <a:off x="930459" y="4530456"/>
              <a:ext cx="23210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Where we are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3E2E70F-FD95-4CB2-875A-01359A6A25D4}"/>
                </a:ext>
              </a:extLst>
            </p:cNvPr>
            <p:cNvSpPr txBox="1"/>
            <p:nvPr/>
          </p:nvSpPr>
          <p:spPr>
            <a:xfrm>
              <a:off x="8191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56DCFD0-B62C-4112-A0DA-EBFA00174840}"/>
              </a:ext>
            </a:extLst>
          </p:cNvPr>
          <p:cNvGrpSpPr/>
          <p:nvPr/>
        </p:nvGrpSpPr>
        <p:grpSpPr>
          <a:xfrm>
            <a:off x="8593297" y="3846095"/>
            <a:ext cx="3451201" cy="2170871"/>
            <a:chOff x="428681" y="4512564"/>
            <a:chExt cx="2959496" cy="1861579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2DA8107-FE3D-4B60-B628-5343D58BDAD4}"/>
                </a:ext>
              </a:extLst>
            </p:cNvPr>
            <p:cNvCxnSpPr>
              <a:cxnSpLocks/>
            </p:cNvCxnSpPr>
            <p:nvPr/>
          </p:nvCxnSpPr>
          <p:spPr>
            <a:xfrm>
              <a:off x="884682" y="5086678"/>
              <a:ext cx="222722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EA60181-CC0B-4A89-A5B9-B799039A395F}"/>
                </a:ext>
              </a:extLst>
            </p:cNvPr>
            <p:cNvSpPr txBox="1"/>
            <p:nvPr/>
          </p:nvSpPr>
          <p:spPr>
            <a:xfrm>
              <a:off x="428681" y="4512564"/>
              <a:ext cx="2959496" cy="5014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Where we want to be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0EF3C53B-0F35-468C-9B8F-79DE9372B544}"/>
                </a:ext>
              </a:extLst>
            </p:cNvPr>
            <p:cNvSpPr txBox="1"/>
            <p:nvPr/>
          </p:nvSpPr>
          <p:spPr>
            <a:xfrm>
              <a:off x="742675" y="5173814"/>
              <a:ext cx="233150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placeholder text with yours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510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2"/>
          <p:cNvSpPr/>
          <p:nvPr/>
        </p:nvSpPr>
        <p:spPr>
          <a:xfrm>
            <a:off x="1699507" y="6210719"/>
            <a:ext cx="1986843" cy="1219199"/>
          </a:xfrm>
          <a:prstGeom prst="rect">
            <a:avLst/>
          </a:prstGeom>
          <a:solidFill>
            <a:srgbClr val="3B7CCA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32 Stage Timeline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669491" y="710663"/>
            <a:ext cx="23890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33681" y="318296"/>
            <a:ext cx="0" cy="8091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698219" y="-172523"/>
            <a:ext cx="4373006" cy="1677486"/>
            <a:chOff x="1559850" y="-172523"/>
            <a:chExt cx="4373006" cy="1677486"/>
          </a:xfrm>
        </p:grpSpPr>
        <p:sp>
          <p:nvSpPr>
            <p:cNvPr id="42" name="Freeform 41"/>
            <p:cNvSpPr/>
            <p:nvPr/>
          </p:nvSpPr>
          <p:spPr>
            <a:xfrm>
              <a:off x="1559850" y="-172523"/>
              <a:ext cx="1986843" cy="1677486"/>
            </a:xfrm>
            <a:custGeom>
              <a:avLst/>
              <a:gdLst>
                <a:gd name="connsiteX0" fmla="*/ 0 w 1986843"/>
                <a:gd name="connsiteY0" fmla="*/ 0 h 1677486"/>
                <a:gd name="connsiteX1" fmla="*/ 1986843 w 1986843"/>
                <a:gd name="connsiteY1" fmla="*/ 0 h 1677486"/>
                <a:gd name="connsiteX2" fmla="*/ 1986843 w 1986843"/>
                <a:gd name="connsiteY2" fmla="*/ 458287 h 1677486"/>
                <a:gd name="connsiteX3" fmla="*/ 1986843 w 1986843"/>
                <a:gd name="connsiteY3" fmla="*/ 540543 h 1677486"/>
                <a:gd name="connsiteX4" fmla="*/ 1986843 w 1986843"/>
                <a:gd name="connsiteY4" fmla="*/ 1372686 h 1677486"/>
                <a:gd name="connsiteX5" fmla="*/ 1670755 w 1986843"/>
                <a:gd name="connsiteY5" fmla="*/ 1372686 h 1677486"/>
                <a:gd name="connsiteX6" fmla="*/ 1670755 w 1986843"/>
                <a:gd name="connsiteY6" fmla="*/ 1510907 h 1677486"/>
                <a:gd name="connsiteX7" fmla="*/ 993422 w 1986843"/>
                <a:gd name="connsiteY7" fmla="*/ 1677486 h 1677486"/>
                <a:gd name="connsiteX8" fmla="*/ 316089 w 1986843"/>
                <a:gd name="connsiteY8" fmla="*/ 1510907 h 1677486"/>
                <a:gd name="connsiteX9" fmla="*/ 316089 w 1986843"/>
                <a:gd name="connsiteY9" fmla="*/ 1372686 h 1677486"/>
                <a:gd name="connsiteX10" fmla="*/ 0 w 1986843"/>
                <a:gd name="connsiteY10" fmla="*/ 1372686 h 1677486"/>
                <a:gd name="connsiteX11" fmla="*/ 0 w 1986843"/>
                <a:gd name="connsiteY11" fmla="*/ 540543 h 1677486"/>
                <a:gd name="connsiteX12" fmla="*/ 0 w 1986843"/>
                <a:gd name="connsiteY12" fmla="*/ 458287 h 167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6843" h="1677486">
                  <a:moveTo>
                    <a:pt x="0" y="0"/>
                  </a:moveTo>
                  <a:lnTo>
                    <a:pt x="1986843" y="0"/>
                  </a:lnTo>
                  <a:lnTo>
                    <a:pt x="1986843" y="458287"/>
                  </a:lnTo>
                  <a:lnTo>
                    <a:pt x="1986843" y="540543"/>
                  </a:lnTo>
                  <a:lnTo>
                    <a:pt x="1986843" y="1372686"/>
                  </a:lnTo>
                  <a:lnTo>
                    <a:pt x="1670755" y="1372686"/>
                  </a:lnTo>
                  <a:lnTo>
                    <a:pt x="1670755" y="1510907"/>
                  </a:lnTo>
                  <a:lnTo>
                    <a:pt x="993422" y="1677486"/>
                  </a:lnTo>
                  <a:lnTo>
                    <a:pt x="316089" y="1510907"/>
                  </a:lnTo>
                  <a:lnTo>
                    <a:pt x="316089" y="1372686"/>
                  </a:lnTo>
                  <a:lnTo>
                    <a:pt x="0" y="1372686"/>
                  </a:lnTo>
                  <a:lnTo>
                    <a:pt x="0" y="540543"/>
                  </a:lnTo>
                  <a:lnTo>
                    <a:pt x="0" y="458287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17084" y="296409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67297" y="564653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25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699507" y="1312442"/>
            <a:ext cx="5230787" cy="1219199"/>
            <a:chOff x="2209803" y="2340935"/>
            <a:chExt cx="5230787" cy="1219199"/>
          </a:xfrm>
        </p:grpSpPr>
        <p:sp>
          <p:nvSpPr>
            <p:cNvPr id="5" name="Rectangle 2"/>
            <p:cNvSpPr/>
            <p:nvPr/>
          </p:nvSpPr>
          <p:spPr>
            <a:xfrm>
              <a:off x="2209803" y="2340935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24818" y="2438513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19" name="Straight Connector 18"/>
            <p:cNvCxnSpPr>
              <a:endCxn id="12" idx="1"/>
            </p:cNvCxnSpPr>
            <p:nvPr/>
          </p:nvCxnSpPr>
          <p:spPr>
            <a:xfrm flipV="1">
              <a:off x="4196646" y="2854011"/>
              <a:ext cx="1128173" cy="1323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5337219" y="2462688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294622" y="2676518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26</a:t>
              </a:r>
              <a:endParaRPr lang="en-US" sz="3200" dirty="0">
                <a:solidFill>
                  <a:schemeClr val="bg1"/>
                </a:solidFill>
                <a:latin typeface="Arial Black" pitchFamily="34" charset="0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699507" y="2317217"/>
            <a:ext cx="6128917" cy="1219199"/>
            <a:chOff x="2209803" y="3345710"/>
            <a:chExt cx="6128917" cy="1219199"/>
          </a:xfrm>
        </p:grpSpPr>
        <p:sp>
          <p:nvSpPr>
            <p:cNvPr id="6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22948" y="3429113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4196646" y="3787789"/>
              <a:ext cx="2026303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231809" y="3450999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2302883" y="3660086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27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699507" y="3315272"/>
            <a:ext cx="7346559" cy="1219199"/>
            <a:chOff x="2209803" y="3345710"/>
            <a:chExt cx="7346559" cy="1219199"/>
          </a:xfrm>
        </p:grpSpPr>
        <p:sp>
          <p:nvSpPr>
            <p:cNvPr id="48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440590" y="3437316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50" name="Straight Connector 49"/>
            <p:cNvCxnSpPr>
              <a:endCxn id="49" idx="1"/>
            </p:cNvCxnSpPr>
            <p:nvPr/>
          </p:nvCxnSpPr>
          <p:spPr>
            <a:xfrm>
              <a:off x="4205507" y="3844611"/>
              <a:ext cx="3235083" cy="8204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449451" y="3459202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2344861" y="3647388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28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699507" y="4297894"/>
            <a:ext cx="8364172" cy="1219199"/>
            <a:chOff x="2209803" y="3345710"/>
            <a:chExt cx="8364172" cy="1219199"/>
          </a:xfrm>
        </p:grpSpPr>
        <p:sp>
          <p:nvSpPr>
            <p:cNvPr id="54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8458203" y="3398871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56" name="Straight Connector 55"/>
            <p:cNvCxnSpPr>
              <a:endCxn id="55" idx="1"/>
            </p:cNvCxnSpPr>
            <p:nvPr/>
          </p:nvCxnSpPr>
          <p:spPr>
            <a:xfrm>
              <a:off x="4196646" y="3787789"/>
              <a:ext cx="4261557" cy="26581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467064" y="3420757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/>
            <p:cNvSpPr txBox="1"/>
            <p:nvPr/>
          </p:nvSpPr>
          <p:spPr>
            <a:xfrm>
              <a:off x="2291715" y="3692818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29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1699507" y="5250152"/>
            <a:ext cx="9123350" cy="1219199"/>
            <a:chOff x="2209803" y="3345710"/>
            <a:chExt cx="9123350" cy="1219199"/>
          </a:xfrm>
        </p:grpSpPr>
        <p:sp>
          <p:nvSpPr>
            <p:cNvPr id="62" name="Rectangle 2"/>
            <p:cNvSpPr/>
            <p:nvPr/>
          </p:nvSpPr>
          <p:spPr>
            <a:xfrm>
              <a:off x="2209803" y="3345710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217381" y="3404602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64" name="Straight Connector 63"/>
            <p:cNvCxnSpPr>
              <a:endCxn id="63" idx="1"/>
            </p:cNvCxnSpPr>
            <p:nvPr/>
          </p:nvCxnSpPr>
          <p:spPr>
            <a:xfrm>
              <a:off x="4196646" y="3787789"/>
              <a:ext cx="5020735" cy="3231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9226242" y="3426488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2266031" y="3669474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3694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/>
              <a:t>32 Stage Timeline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3723497" y="711907"/>
            <a:ext cx="238903" cy="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62400" y="318295"/>
            <a:ext cx="0" cy="80911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1709058" y="-139992"/>
            <a:ext cx="4349946" cy="1677486"/>
            <a:chOff x="1582910" y="-139992"/>
            <a:chExt cx="4349946" cy="1677486"/>
          </a:xfrm>
        </p:grpSpPr>
        <p:sp>
          <p:nvSpPr>
            <p:cNvPr id="42" name="Freeform 41"/>
            <p:cNvSpPr/>
            <p:nvPr/>
          </p:nvSpPr>
          <p:spPr>
            <a:xfrm>
              <a:off x="1582910" y="-139992"/>
              <a:ext cx="1986843" cy="1677486"/>
            </a:xfrm>
            <a:custGeom>
              <a:avLst/>
              <a:gdLst>
                <a:gd name="connsiteX0" fmla="*/ 0 w 1986843"/>
                <a:gd name="connsiteY0" fmla="*/ 0 h 1677486"/>
                <a:gd name="connsiteX1" fmla="*/ 1986843 w 1986843"/>
                <a:gd name="connsiteY1" fmla="*/ 0 h 1677486"/>
                <a:gd name="connsiteX2" fmla="*/ 1986843 w 1986843"/>
                <a:gd name="connsiteY2" fmla="*/ 458287 h 1677486"/>
                <a:gd name="connsiteX3" fmla="*/ 1986843 w 1986843"/>
                <a:gd name="connsiteY3" fmla="*/ 540543 h 1677486"/>
                <a:gd name="connsiteX4" fmla="*/ 1986843 w 1986843"/>
                <a:gd name="connsiteY4" fmla="*/ 1372686 h 1677486"/>
                <a:gd name="connsiteX5" fmla="*/ 1670755 w 1986843"/>
                <a:gd name="connsiteY5" fmla="*/ 1372686 h 1677486"/>
                <a:gd name="connsiteX6" fmla="*/ 1670755 w 1986843"/>
                <a:gd name="connsiteY6" fmla="*/ 1510907 h 1677486"/>
                <a:gd name="connsiteX7" fmla="*/ 993422 w 1986843"/>
                <a:gd name="connsiteY7" fmla="*/ 1677486 h 1677486"/>
                <a:gd name="connsiteX8" fmla="*/ 316089 w 1986843"/>
                <a:gd name="connsiteY8" fmla="*/ 1510907 h 1677486"/>
                <a:gd name="connsiteX9" fmla="*/ 316089 w 1986843"/>
                <a:gd name="connsiteY9" fmla="*/ 1372686 h 1677486"/>
                <a:gd name="connsiteX10" fmla="*/ 0 w 1986843"/>
                <a:gd name="connsiteY10" fmla="*/ 1372686 h 1677486"/>
                <a:gd name="connsiteX11" fmla="*/ 0 w 1986843"/>
                <a:gd name="connsiteY11" fmla="*/ 540543 h 1677486"/>
                <a:gd name="connsiteX12" fmla="*/ 0 w 1986843"/>
                <a:gd name="connsiteY12" fmla="*/ 458287 h 1677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6843" h="1677486">
                  <a:moveTo>
                    <a:pt x="0" y="0"/>
                  </a:moveTo>
                  <a:lnTo>
                    <a:pt x="1986843" y="0"/>
                  </a:lnTo>
                  <a:lnTo>
                    <a:pt x="1986843" y="458287"/>
                  </a:lnTo>
                  <a:lnTo>
                    <a:pt x="1986843" y="540543"/>
                  </a:lnTo>
                  <a:lnTo>
                    <a:pt x="1986843" y="1372686"/>
                  </a:lnTo>
                  <a:lnTo>
                    <a:pt x="1670755" y="1372686"/>
                  </a:lnTo>
                  <a:lnTo>
                    <a:pt x="1670755" y="1510907"/>
                  </a:lnTo>
                  <a:lnTo>
                    <a:pt x="993422" y="1677486"/>
                  </a:lnTo>
                  <a:lnTo>
                    <a:pt x="316089" y="1510907"/>
                  </a:lnTo>
                  <a:lnTo>
                    <a:pt x="316089" y="1372686"/>
                  </a:lnTo>
                  <a:lnTo>
                    <a:pt x="0" y="1372686"/>
                  </a:lnTo>
                  <a:lnTo>
                    <a:pt x="0" y="540543"/>
                  </a:lnTo>
                  <a:lnTo>
                    <a:pt x="0" y="458287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17084" y="296409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667297" y="564653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31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713488" y="1316437"/>
            <a:ext cx="9206803" cy="1826611"/>
            <a:chOff x="1713488" y="1316437"/>
            <a:chExt cx="9206803" cy="1826611"/>
          </a:xfrm>
        </p:grpSpPr>
        <p:sp>
          <p:nvSpPr>
            <p:cNvPr id="70" name="Freeform 69"/>
            <p:cNvSpPr/>
            <p:nvPr/>
          </p:nvSpPr>
          <p:spPr>
            <a:xfrm>
              <a:off x="1713488" y="1316437"/>
              <a:ext cx="1986844" cy="1826611"/>
            </a:xfrm>
            <a:custGeom>
              <a:avLst/>
              <a:gdLst>
                <a:gd name="connsiteX0" fmla="*/ 0 w 1986844"/>
                <a:gd name="connsiteY0" fmla="*/ 0 h 1826611"/>
                <a:gd name="connsiteX1" fmla="*/ 316089 w 1986844"/>
                <a:gd name="connsiteY1" fmla="*/ 0 h 1826611"/>
                <a:gd name="connsiteX2" fmla="*/ 316089 w 1986844"/>
                <a:gd name="connsiteY2" fmla="*/ 69107 h 1826611"/>
                <a:gd name="connsiteX3" fmla="*/ 993422 w 1986844"/>
                <a:gd name="connsiteY3" fmla="*/ 235686 h 1826611"/>
                <a:gd name="connsiteX4" fmla="*/ 1670755 w 1986844"/>
                <a:gd name="connsiteY4" fmla="*/ 69107 h 1826611"/>
                <a:gd name="connsiteX5" fmla="*/ 1670755 w 1986844"/>
                <a:gd name="connsiteY5" fmla="*/ 0 h 1826611"/>
                <a:gd name="connsiteX6" fmla="*/ 1986844 w 1986844"/>
                <a:gd name="connsiteY6" fmla="*/ 0 h 1826611"/>
                <a:gd name="connsiteX7" fmla="*/ 1986844 w 1986844"/>
                <a:gd name="connsiteY7" fmla="*/ 912211 h 1826611"/>
                <a:gd name="connsiteX8" fmla="*/ 1986844 w 1986844"/>
                <a:gd name="connsiteY8" fmla="*/ 914400 h 1826611"/>
                <a:gd name="connsiteX9" fmla="*/ 1986844 w 1986844"/>
                <a:gd name="connsiteY9" fmla="*/ 1826611 h 1826611"/>
                <a:gd name="connsiteX10" fmla="*/ 0 w 1986844"/>
                <a:gd name="connsiteY10" fmla="*/ 1826611 h 1826611"/>
                <a:gd name="connsiteX11" fmla="*/ 0 w 1986844"/>
                <a:gd name="connsiteY11" fmla="*/ 914400 h 1826611"/>
                <a:gd name="connsiteX12" fmla="*/ 0 w 1986844"/>
                <a:gd name="connsiteY12" fmla="*/ 912211 h 1826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86844" h="1826611">
                  <a:moveTo>
                    <a:pt x="0" y="0"/>
                  </a:moveTo>
                  <a:lnTo>
                    <a:pt x="316089" y="0"/>
                  </a:lnTo>
                  <a:lnTo>
                    <a:pt x="316089" y="69107"/>
                  </a:lnTo>
                  <a:lnTo>
                    <a:pt x="993422" y="235686"/>
                  </a:lnTo>
                  <a:lnTo>
                    <a:pt x="1670755" y="69107"/>
                  </a:lnTo>
                  <a:lnTo>
                    <a:pt x="1670755" y="0"/>
                  </a:lnTo>
                  <a:lnTo>
                    <a:pt x="1986844" y="0"/>
                  </a:lnTo>
                  <a:lnTo>
                    <a:pt x="1986844" y="912211"/>
                  </a:lnTo>
                  <a:lnTo>
                    <a:pt x="1986844" y="914400"/>
                  </a:lnTo>
                  <a:lnTo>
                    <a:pt x="1986844" y="1826611"/>
                  </a:lnTo>
                  <a:lnTo>
                    <a:pt x="0" y="1826611"/>
                  </a:lnTo>
                  <a:lnTo>
                    <a:pt x="0" y="914400"/>
                  </a:lnTo>
                  <a:lnTo>
                    <a:pt x="0" y="912211"/>
                  </a:lnTo>
                  <a:close/>
                </a:path>
              </a:pathLst>
            </a:cu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8804519" y="1977254"/>
              <a:ext cx="21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  <a:p>
              <a:pPr>
                <a:buFont typeface="Arial" pitchFamily="34" charset="0"/>
                <a:buChar char="•"/>
              </a:pPr>
              <a:r>
                <a:rPr lang="en-US" sz="2400" dirty="0"/>
                <a:t> Your text here</a:t>
              </a:r>
            </a:p>
          </p:txBody>
        </p:sp>
        <p:cxnSp>
          <p:nvCxnSpPr>
            <p:cNvPr id="44" name="Straight Connector 43"/>
            <p:cNvCxnSpPr>
              <a:endCxn id="43" idx="1"/>
            </p:cNvCxnSpPr>
            <p:nvPr/>
          </p:nvCxnSpPr>
          <p:spPr>
            <a:xfrm>
              <a:off x="3704762" y="2345331"/>
              <a:ext cx="5099757" cy="4742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8770849" y="2010290"/>
              <a:ext cx="0" cy="80911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1782559" y="1952124"/>
              <a:ext cx="18349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Arial Black" pitchFamily="34" charset="0"/>
                </a:rPr>
                <a:t>STAGE 32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43340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000" y="3733800"/>
            <a:ext cx="12096000" cy="1676400"/>
            <a:chOff x="0" y="2086"/>
            <a:chExt cx="5760" cy="1056"/>
          </a:xfrm>
        </p:grpSpPr>
        <p:sp>
          <p:nvSpPr>
            <p:cNvPr id="63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64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32 Stage Timeline</a:t>
            </a:r>
          </a:p>
        </p:txBody>
      </p:sp>
      <p:sp>
        <p:nvSpPr>
          <p:cNvPr id="2053" name="Freeform 5"/>
          <p:cNvSpPr>
            <a:spLocks/>
          </p:cNvSpPr>
          <p:nvPr/>
        </p:nvSpPr>
        <p:spPr bwMode="auto">
          <a:xfrm>
            <a:off x="2233867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4" name="Freeform 6"/>
          <p:cNvSpPr>
            <a:spLocks/>
          </p:cNvSpPr>
          <p:nvPr/>
        </p:nvSpPr>
        <p:spPr bwMode="auto">
          <a:xfrm>
            <a:off x="3426389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5" name="Freeform 7"/>
          <p:cNvSpPr>
            <a:spLocks/>
          </p:cNvSpPr>
          <p:nvPr/>
        </p:nvSpPr>
        <p:spPr bwMode="auto">
          <a:xfrm>
            <a:off x="1107596" y="3440166"/>
            <a:ext cx="1196203" cy="688277"/>
          </a:xfrm>
          <a:custGeom>
            <a:avLst/>
            <a:gdLst/>
            <a:ahLst/>
            <a:cxnLst>
              <a:cxn ang="0">
                <a:pos x="614" y="0"/>
              </a:cxn>
              <a:cxn ang="0">
                <a:pos x="188" y="0"/>
              </a:cxn>
              <a:cxn ang="0">
                <a:pos x="188" y="0"/>
              </a:cxn>
              <a:cxn ang="0">
                <a:pos x="168" y="2"/>
              </a:cxn>
              <a:cxn ang="0">
                <a:pos x="150" y="4"/>
              </a:cxn>
              <a:cxn ang="0">
                <a:pos x="132" y="8"/>
              </a:cxn>
              <a:cxn ang="0">
                <a:pos x="114" y="14"/>
              </a:cxn>
              <a:cxn ang="0">
                <a:pos x="98" y="22"/>
              </a:cxn>
              <a:cxn ang="0">
                <a:pos x="82" y="32"/>
              </a:cxn>
              <a:cxn ang="0">
                <a:pos x="68" y="42"/>
              </a:cxn>
              <a:cxn ang="0">
                <a:pos x="56" y="54"/>
              </a:cxn>
              <a:cxn ang="0">
                <a:pos x="42" y="68"/>
              </a:cxn>
              <a:cxn ang="0">
                <a:pos x="32" y="82"/>
              </a:cxn>
              <a:cxn ang="0">
                <a:pos x="22" y="98"/>
              </a:cxn>
              <a:cxn ang="0">
                <a:pos x="14" y="114"/>
              </a:cxn>
              <a:cxn ang="0">
                <a:pos x="8" y="132"/>
              </a:cxn>
              <a:cxn ang="0">
                <a:pos x="4" y="150"/>
              </a:cxn>
              <a:cxn ang="0">
                <a:pos x="2" y="168"/>
              </a:cxn>
              <a:cxn ang="0">
                <a:pos x="0" y="188"/>
              </a:cxn>
              <a:cxn ang="0">
                <a:pos x="0" y="188"/>
              </a:cxn>
              <a:cxn ang="0">
                <a:pos x="2" y="206"/>
              </a:cxn>
              <a:cxn ang="0">
                <a:pos x="4" y="224"/>
              </a:cxn>
              <a:cxn ang="0">
                <a:pos x="8" y="242"/>
              </a:cxn>
              <a:cxn ang="0">
                <a:pos x="14" y="260"/>
              </a:cxn>
              <a:cxn ang="0">
                <a:pos x="22" y="276"/>
              </a:cxn>
              <a:cxn ang="0">
                <a:pos x="32" y="292"/>
              </a:cxn>
              <a:cxn ang="0">
                <a:pos x="42" y="306"/>
              </a:cxn>
              <a:cxn ang="0">
                <a:pos x="56" y="320"/>
              </a:cxn>
              <a:cxn ang="0">
                <a:pos x="68" y="332"/>
              </a:cxn>
              <a:cxn ang="0">
                <a:pos x="82" y="342"/>
              </a:cxn>
              <a:cxn ang="0">
                <a:pos x="98" y="352"/>
              </a:cxn>
              <a:cxn ang="0">
                <a:pos x="114" y="360"/>
              </a:cxn>
              <a:cxn ang="0">
                <a:pos x="132" y="366"/>
              </a:cxn>
              <a:cxn ang="0">
                <a:pos x="150" y="370"/>
              </a:cxn>
              <a:cxn ang="0">
                <a:pos x="168" y="374"/>
              </a:cxn>
              <a:cxn ang="0">
                <a:pos x="188" y="374"/>
              </a:cxn>
              <a:cxn ang="0">
                <a:pos x="612" y="374"/>
              </a:cxn>
              <a:cxn ang="0">
                <a:pos x="612" y="374"/>
              </a:cxn>
              <a:cxn ang="0">
                <a:pos x="622" y="344"/>
              </a:cxn>
              <a:cxn ang="0">
                <a:pos x="630" y="316"/>
              </a:cxn>
              <a:cxn ang="0">
                <a:pos x="638" y="288"/>
              </a:cxn>
              <a:cxn ang="0">
                <a:pos x="642" y="260"/>
              </a:cxn>
              <a:cxn ang="0">
                <a:pos x="646" y="234"/>
              </a:cxn>
              <a:cxn ang="0">
                <a:pos x="648" y="208"/>
              </a:cxn>
              <a:cxn ang="0">
                <a:pos x="650" y="184"/>
              </a:cxn>
              <a:cxn ang="0">
                <a:pos x="648" y="158"/>
              </a:cxn>
              <a:cxn ang="0">
                <a:pos x="644" y="114"/>
              </a:cxn>
              <a:cxn ang="0">
                <a:pos x="636" y="72"/>
              </a:cxn>
              <a:cxn ang="0">
                <a:pos x="626" y="34"/>
              </a:cxn>
              <a:cxn ang="0">
                <a:pos x="614" y="0"/>
              </a:cxn>
              <a:cxn ang="0">
                <a:pos x="614" y="0"/>
              </a:cxn>
            </a:cxnLst>
            <a:rect l="0" t="0" r="r" b="b"/>
            <a:pathLst>
              <a:path w="650" h="374">
                <a:moveTo>
                  <a:pt x="614" y="0"/>
                </a:moveTo>
                <a:lnTo>
                  <a:pt x="188" y="0"/>
                </a:lnTo>
                <a:lnTo>
                  <a:pt x="188" y="0"/>
                </a:lnTo>
                <a:lnTo>
                  <a:pt x="168" y="2"/>
                </a:lnTo>
                <a:lnTo>
                  <a:pt x="150" y="4"/>
                </a:lnTo>
                <a:lnTo>
                  <a:pt x="132" y="8"/>
                </a:lnTo>
                <a:lnTo>
                  <a:pt x="114" y="14"/>
                </a:lnTo>
                <a:lnTo>
                  <a:pt x="98" y="22"/>
                </a:lnTo>
                <a:lnTo>
                  <a:pt x="82" y="32"/>
                </a:lnTo>
                <a:lnTo>
                  <a:pt x="68" y="42"/>
                </a:lnTo>
                <a:lnTo>
                  <a:pt x="56" y="54"/>
                </a:lnTo>
                <a:lnTo>
                  <a:pt x="42" y="68"/>
                </a:lnTo>
                <a:lnTo>
                  <a:pt x="32" y="82"/>
                </a:lnTo>
                <a:lnTo>
                  <a:pt x="22" y="98"/>
                </a:lnTo>
                <a:lnTo>
                  <a:pt x="14" y="114"/>
                </a:lnTo>
                <a:lnTo>
                  <a:pt x="8" y="132"/>
                </a:lnTo>
                <a:lnTo>
                  <a:pt x="4" y="150"/>
                </a:lnTo>
                <a:lnTo>
                  <a:pt x="2" y="168"/>
                </a:lnTo>
                <a:lnTo>
                  <a:pt x="0" y="188"/>
                </a:lnTo>
                <a:lnTo>
                  <a:pt x="0" y="188"/>
                </a:lnTo>
                <a:lnTo>
                  <a:pt x="2" y="206"/>
                </a:lnTo>
                <a:lnTo>
                  <a:pt x="4" y="224"/>
                </a:lnTo>
                <a:lnTo>
                  <a:pt x="8" y="242"/>
                </a:lnTo>
                <a:lnTo>
                  <a:pt x="14" y="260"/>
                </a:lnTo>
                <a:lnTo>
                  <a:pt x="22" y="276"/>
                </a:lnTo>
                <a:lnTo>
                  <a:pt x="32" y="292"/>
                </a:lnTo>
                <a:lnTo>
                  <a:pt x="42" y="306"/>
                </a:lnTo>
                <a:lnTo>
                  <a:pt x="56" y="320"/>
                </a:lnTo>
                <a:lnTo>
                  <a:pt x="68" y="332"/>
                </a:lnTo>
                <a:lnTo>
                  <a:pt x="82" y="342"/>
                </a:lnTo>
                <a:lnTo>
                  <a:pt x="98" y="352"/>
                </a:lnTo>
                <a:lnTo>
                  <a:pt x="114" y="360"/>
                </a:lnTo>
                <a:lnTo>
                  <a:pt x="132" y="366"/>
                </a:lnTo>
                <a:lnTo>
                  <a:pt x="150" y="370"/>
                </a:lnTo>
                <a:lnTo>
                  <a:pt x="168" y="374"/>
                </a:lnTo>
                <a:lnTo>
                  <a:pt x="188" y="374"/>
                </a:lnTo>
                <a:lnTo>
                  <a:pt x="612" y="374"/>
                </a:lnTo>
                <a:lnTo>
                  <a:pt x="612" y="374"/>
                </a:lnTo>
                <a:lnTo>
                  <a:pt x="622" y="344"/>
                </a:lnTo>
                <a:lnTo>
                  <a:pt x="630" y="316"/>
                </a:lnTo>
                <a:lnTo>
                  <a:pt x="638" y="288"/>
                </a:lnTo>
                <a:lnTo>
                  <a:pt x="642" y="260"/>
                </a:lnTo>
                <a:lnTo>
                  <a:pt x="646" y="234"/>
                </a:lnTo>
                <a:lnTo>
                  <a:pt x="648" y="208"/>
                </a:lnTo>
                <a:lnTo>
                  <a:pt x="650" y="184"/>
                </a:lnTo>
                <a:lnTo>
                  <a:pt x="648" y="158"/>
                </a:lnTo>
                <a:lnTo>
                  <a:pt x="644" y="114"/>
                </a:lnTo>
                <a:lnTo>
                  <a:pt x="636" y="72"/>
                </a:lnTo>
                <a:lnTo>
                  <a:pt x="626" y="34"/>
                </a:lnTo>
                <a:lnTo>
                  <a:pt x="614" y="0"/>
                </a:lnTo>
                <a:lnTo>
                  <a:pt x="61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4618911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60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8" name="Freeform 10"/>
          <p:cNvSpPr>
            <a:spLocks/>
          </p:cNvSpPr>
          <p:nvPr/>
        </p:nvSpPr>
        <p:spPr bwMode="auto">
          <a:xfrm>
            <a:off x="8200158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6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6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9" name="Freeform 11"/>
          <p:cNvSpPr>
            <a:spLocks/>
          </p:cNvSpPr>
          <p:nvPr/>
        </p:nvSpPr>
        <p:spPr bwMode="auto">
          <a:xfrm>
            <a:off x="7003956" y="3440166"/>
            <a:ext cx="1262454" cy="688277"/>
          </a:xfrm>
          <a:custGeom>
            <a:avLst/>
            <a:gdLst/>
            <a:ahLst/>
            <a:cxnLst>
              <a:cxn ang="0">
                <a:pos x="652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6" y="72"/>
              </a:cxn>
              <a:cxn ang="0">
                <a:pos x="34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8" y="288"/>
              </a:cxn>
              <a:cxn ang="0">
                <a:pos x="20" y="316"/>
              </a:cxn>
              <a:cxn ang="0">
                <a:pos x="12" y="344"/>
              </a:cxn>
              <a:cxn ang="0">
                <a:pos x="0" y="374"/>
              </a:cxn>
              <a:cxn ang="0">
                <a:pos x="650" y="374"/>
              </a:cxn>
              <a:cxn ang="0">
                <a:pos x="650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6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4" y="34"/>
              </a:cxn>
              <a:cxn ang="0">
                <a:pos x="652" y="0"/>
              </a:cxn>
              <a:cxn ang="0">
                <a:pos x="652" y="0"/>
              </a:cxn>
            </a:cxnLst>
            <a:rect l="0" t="0" r="r" b="b"/>
            <a:pathLst>
              <a:path w="686" h="374">
                <a:moveTo>
                  <a:pt x="652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6" y="72"/>
                </a:lnTo>
                <a:lnTo>
                  <a:pt x="34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8" y="288"/>
                </a:lnTo>
                <a:lnTo>
                  <a:pt x="20" y="316"/>
                </a:lnTo>
                <a:lnTo>
                  <a:pt x="12" y="344"/>
                </a:lnTo>
                <a:lnTo>
                  <a:pt x="0" y="374"/>
                </a:lnTo>
                <a:lnTo>
                  <a:pt x="650" y="374"/>
                </a:lnTo>
                <a:lnTo>
                  <a:pt x="650" y="374"/>
                </a:lnTo>
                <a:lnTo>
                  <a:pt x="660" y="344"/>
                </a:lnTo>
                <a:lnTo>
                  <a:pt x="668" y="316"/>
                </a:lnTo>
                <a:lnTo>
                  <a:pt x="676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4" y="34"/>
                </a:lnTo>
                <a:lnTo>
                  <a:pt x="652" y="0"/>
                </a:lnTo>
                <a:lnTo>
                  <a:pt x="65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60" name="Freeform 12"/>
          <p:cNvSpPr>
            <a:spLocks/>
          </p:cNvSpPr>
          <p:nvPr/>
        </p:nvSpPr>
        <p:spPr bwMode="auto">
          <a:xfrm>
            <a:off x="5811434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6" y="72"/>
              </a:cxn>
              <a:cxn ang="0">
                <a:pos x="34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2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6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6" y="72"/>
                </a:lnTo>
                <a:lnTo>
                  <a:pt x="34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2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60" y="344"/>
                </a:lnTo>
                <a:lnTo>
                  <a:pt x="668" y="316"/>
                </a:lnTo>
                <a:lnTo>
                  <a:pt x="676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18423" y="3596630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20XX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76060" y="3596630"/>
            <a:ext cx="910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Stage 7</a:t>
            </a:r>
          </a:p>
          <a:p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1253" y="3596630"/>
            <a:ext cx="910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6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67285" y="359663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774119" y="359663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80954" y="359663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3</a:t>
            </a:r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89391" y="359663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197828" y="3606779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219504C-AE32-4ACF-85B1-4CA08F5F6F71}"/>
              </a:ext>
            </a:extLst>
          </p:cNvPr>
          <p:cNvGrpSpPr/>
          <p:nvPr/>
        </p:nvGrpSpPr>
        <p:grpSpPr>
          <a:xfrm>
            <a:off x="2063242" y="4402648"/>
            <a:ext cx="1501695" cy="1670014"/>
            <a:chOff x="2063242" y="4402648"/>
            <a:chExt cx="1501695" cy="1670014"/>
          </a:xfrm>
        </p:grpSpPr>
        <p:grpSp>
          <p:nvGrpSpPr>
            <p:cNvPr id="8" name="Group 39"/>
            <p:cNvGrpSpPr/>
            <p:nvPr/>
          </p:nvGrpSpPr>
          <p:grpSpPr>
            <a:xfrm flipV="1">
              <a:off x="2353486" y="4402648"/>
              <a:ext cx="883350" cy="619265"/>
              <a:chOff x="609600" y="2515394"/>
              <a:chExt cx="762000" cy="534194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2063242" y="510932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5FF6C9B-C957-46E9-AF93-571E7DAC1B15}"/>
              </a:ext>
            </a:extLst>
          </p:cNvPr>
          <p:cNvGrpSpPr/>
          <p:nvPr/>
        </p:nvGrpSpPr>
        <p:grpSpPr>
          <a:xfrm>
            <a:off x="4524001" y="4402648"/>
            <a:ext cx="1501695" cy="1670014"/>
            <a:chOff x="4524001" y="4402648"/>
            <a:chExt cx="1501695" cy="1670014"/>
          </a:xfrm>
        </p:grpSpPr>
        <p:grpSp>
          <p:nvGrpSpPr>
            <p:cNvPr id="9" name="Group 42"/>
            <p:cNvGrpSpPr/>
            <p:nvPr/>
          </p:nvGrpSpPr>
          <p:grpSpPr>
            <a:xfrm flipV="1">
              <a:off x="4826865" y="4402648"/>
              <a:ext cx="883350" cy="619265"/>
              <a:chOff x="609600" y="2515394"/>
              <a:chExt cx="762000" cy="534194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/>
            <p:cNvSpPr txBox="1"/>
            <p:nvPr/>
          </p:nvSpPr>
          <p:spPr>
            <a:xfrm>
              <a:off x="4524001" y="510932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B487C39-85DB-47A8-A5EC-16715BA6765B}"/>
              </a:ext>
            </a:extLst>
          </p:cNvPr>
          <p:cNvGrpSpPr/>
          <p:nvPr/>
        </p:nvGrpSpPr>
        <p:grpSpPr>
          <a:xfrm>
            <a:off x="6820713" y="4402648"/>
            <a:ext cx="1501695" cy="1678365"/>
            <a:chOff x="6820713" y="4402648"/>
            <a:chExt cx="1501695" cy="1678365"/>
          </a:xfrm>
        </p:grpSpPr>
        <p:grpSp>
          <p:nvGrpSpPr>
            <p:cNvPr id="10" name="Group 45"/>
            <p:cNvGrpSpPr/>
            <p:nvPr/>
          </p:nvGrpSpPr>
          <p:grpSpPr>
            <a:xfrm flipV="1">
              <a:off x="7123574" y="4402648"/>
              <a:ext cx="883350" cy="619265"/>
              <a:chOff x="609600" y="2515394"/>
              <a:chExt cx="762000" cy="534194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6820713" y="5117679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8F08F3-49DF-45E1-B7C1-BA0AEBC62D40}"/>
              </a:ext>
            </a:extLst>
          </p:cNvPr>
          <p:cNvGrpSpPr/>
          <p:nvPr/>
        </p:nvGrpSpPr>
        <p:grpSpPr>
          <a:xfrm>
            <a:off x="990600" y="1752600"/>
            <a:ext cx="1501695" cy="1591869"/>
            <a:chOff x="990600" y="1752600"/>
            <a:chExt cx="1501695" cy="1591869"/>
          </a:xfrm>
        </p:grpSpPr>
        <p:grpSp>
          <p:nvGrpSpPr>
            <p:cNvPr id="4" name="Group 26"/>
            <p:cNvGrpSpPr/>
            <p:nvPr/>
          </p:nvGrpSpPr>
          <p:grpSpPr>
            <a:xfrm>
              <a:off x="1293466" y="2725204"/>
              <a:ext cx="883350" cy="619265"/>
              <a:chOff x="609600" y="2515394"/>
              <a:chExt cx="762000" cy="534194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990600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89C6364-F12C-40C7-A282-D29378EDF68C}"/>
              </a:ext>
            </a:extLst>
          </p:cNvPr>
          <p:cNvGrpSpPr/>
          <p:nvPr/>
        </p:nvGrpSpPr>
        <p:grpSpPr>
          <a:xfrm>
            <a:off x="3299931" y="1752600"/>
            <a:ext cx="1501695" cy="1591869"/>
            <a:chOff x="3299931" y="1752600"/>
            <a:chExt cx="1501695" cy="1591869"/>
          </a:xfrm>
        </p:grpSpPr>
        <p:grpSp>
          <p:nvGrpSpPr>
            <p:cNvPr id="5" name="Group 27"/>
            <p:cNvGrpSpPr/>
            <p:nvPr/>
          </p:nvGrpSpPr>
          <p:grpSpPr>
            <a:xfrm>
              <a:off x="3590175" y="2725204"/>
              <a:ext cx="883350" cy="619265"/>
              <a:chOff x="609600" y="2515394"/>
              <a:chExt cx="762000" cy="534194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3299931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BD0408-5178-49EA-8AF7-9545DFC48CF9}"/>
              </a:ext>
            </a:extLst>
          </p:cNvPr>
          <p:cNvGrpSpPr/>
          <p:nvPr/>
        </p:nvGrpSpPr>
        <p:grpSpPr>
          <a:xfrm>
            <a:off x="5584021" y="1752600"/>
            <a:ext cx="1501695" cy="1591869"/>
            <a:chOff x="5584021" y="1752600"/>
            <a:chExt cx="1501695" cy="1591869"/>
          </a:xfrm>
        </p:grpSpPr>
        <p:grpSp>
          <p:nvGrpSpPr>
            <p:cNvPr id="6" name="Group 30"/>
            <p:cNvGrpSpPr/>
            <p:nvPr/>
          </p:nvGrpSpPr>
          <p:grpSpPr>
            <a:xfrm>
              <a:off x="5886885" y="2725204"/>
              <a:ext cx="883350" cy="619265"/>
              <a:chOff x="609600" y="2515394"/>
              <a:chExt cx="762000" cy="53419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5584021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7F49B42-5776-42F1-BC8D-504D86DC051C}"/>
              </a:ext>
            </a:extLst>
          </p:cNvPr>
          <p:cNvGrpSpPr/>
          <p:nvPr/>
        </p:nvGrpSpPr>
        <p:grpSpPr>
          <a:xfrm>
            <a:off x="8070020" y="1752600"/>
            <a:ext cx="1501695" cy="1591869"/>
            <a:chOff x="8070020" y="1752600"/>
            <a:chExt cx="1501695" cy="1591869"/>
          </a:xfrm>
        </p:grpSpPr>
        <p:grpSp>
          <p:nvGrpSpPr>
            <p:cNvPr id="7" name="Group 33"/>
            <p:cNvGrpSpPr/>
            <p:nvPr/>
          </p:nvGrpSpPr>
          <p:grpSpPr>
            <a:xfrm>
              <a:off x="8360264" y="2725204"/>
              <a:ext cx="883350" cy="619265"/>
              <a:chOff x="609600" y="2515394"/>
              <a:chExt cx="762000" cy="53419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8070020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60" name="Freeform 10"/>
          <p:cNvSpPr>
            <a:spLocks/>
          </p:cNvSpPr>
          <p:nvPr/>
        </p:nvSpPr>
        <p:spPr bwMode="auto">
          <a:xfrm>
            <a:off x="10603886" y="342493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6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6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1" name="Freeform 11"/>
          <p:cNvSpPr>
            <a:spLocks/>
          </p:cNvSpPr>
          <p:nvPr/>
        </p:nvSpPr>
        <p:spPr bwMode="auto">
          <a:xfrm>
            <a:off x="9407684" y="3424936"/>
            <a:ext cx="1262454" cy="688277"/>
          </a:xfrm>
          <a:custGeom>
            <a:avLst/>
            <a:gdLst/>
            <a:ahLst/>
            <a:cxnLst>
              <a:cxn ang="0">
                <a:pos x="652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6" y="72"/>
              </a:cxn>
              <a:cxn ang="0">
                <a:pos x="34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8" y="288"/>
              </a:cxn>
              <a:cxn ang="0">
                <a:pos x="20" y="316"/>
              </a:cxn>
              <a:cxn ang="0">
                <a:pos x="12" y="344"/>
              </a:cxn>
              <a:cxn ang="0">
                <a:pos x="0" y="374"/>
              </a:cxn>
              <a:cxn ang="0">
                <a:pos x="650" y="374"/>
              </a:cxn>
              <a:cxn ang="0">
                <a:pos x="650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6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4" y="34"/>
              </a:cxn>
              <a:cxn ang="0">
                <a:pos x="652" y="0"/>
              </a:cxn>
              <a:cxn ang="0">
                <a:pos x="652" y="0"/>
              </a:cxn>
            </a:cxnLst>
            <a:rect l="0" t="0" r="r" b="b"/>
            <a:pathLst>
              <a:path w="686" h="374">
                <a:moveTo>
                  <a:pt x="652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6" y="72"/>
                </a:lnTo>
                <a:lnTo>
                  <a:pt x="34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8" y="288"/>
                </a:lnTo>
                <a:lnTo>
                  <a:pt x="20" y="316"/>
                </a:lnTo>
                <a:lnTo>
                  <a:pt x="12" y="344"/>
                </a:lnTo>
                <a:lnTo>
                  <a:pt x="0" y="374"/>
                </a:lnTo>
                <a:lnTo>
                  <a:pt x="650" y="374"/>
                </a:lnTo>
                <a:lnTo>
                  <a:pt x="650" y="374"/>
                </a:lnTo>
                <a:lnTo>
                  <a:pt x="660" y="344"/>
                </a:lnTo>
                <a:lnTo>
                  <a:pt x="668" y="316"/>
                </a:lnTo>
                <a:lnTo>
                  <a:pt x="676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4" y="34"/>
                </a:lnTo>
                <a:lnTo>
                  <a:pt x="652" y="0"/>
                </a:lnTo>
                <a:lnTo>
                  <a:pt x="65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743154" y="3581400"/>
            <a:ext cx="9108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9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570028" y="3581400"/>
            <a:ext cx="9108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Stage 8</a:t>
            </a:r>
          </a:p>
          <a:p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D018AB8-3551-4CF6-A2AB-C5DFACE74EA8}"/>
              </a:ext>
            </a:extLst>
          </p:cNvPr>
          <p:cNvGrpSpPr/>
          <p:nvPr/>
        </p:nvGrpSpPr>
        <p:grpSpPr>
          <a:xfrm>
            <a:off x="9224441" y="4387418"/>
            <a:ext cx="1501695" cy="1678365"/>
            <a:chOff x="9224441" y="4387418"/>
            <a:chExt cx="1501695" cy="1678365"/>
          </a:xfrm>
        </p:grpSpPr>
        <p:grpSp>
          <p:nvGrpSpPr>
            <p:cNvPr id="70" name="Group 45"/>
            <p:cNvGrpSpPr/>
            <p:nvPr/>
          </p:nvGrpSpPr>
          <p:grpSpPr>
            <a:xfrm flipV="1">
              <a:off x="9527302" y="4387418"/>
              <a:ext cx="883350" cy="619265"/>
              <a:chOff x="609600" y="2515394"/>
              <a:chExt cx="762000" cy="534194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224441" y="5102449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BF85E94-9B3F-44E0-99AF-46B20E177DDB}"/>
              </a:ext>
            </a:extLst>
          </p:cNvPr>
          <p:cNvGrpSpPr/>
          <p:nvPr/>
        </p:nvGrpSpPr>
        <p:grpSpPr>
          <a:xfrm>
            <a:off x="10473748" y="1737370"/>
            <a:ext cx="1501695" cy="1591869"/>
            <a:chOff x="10473748" y="1737370"/>
            <a:chExt cx="1501695" cy="1591869"/>
          </a:xfrm>
        </p:grpSpPr>
        <p:grpSp>
          <p:nvGrpSpPr>
            <p:cNvPr id="67" name="Group 33"/>
            <p:cNvGrpSpPr/>
            <p:nvPr/>
          </p:nvGrpSpPr>
          <p:grpSpPr>
            <a:xfrm>
              <a:off x="10763992" y="2709974"/>
              <a:ext cx="883350" cy="619265"/>
              <a:chOff x="609600" y="2515394"/>
              <a:chExt cx="762000" cy="534194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>
              <a:off x="10473748" y="173737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75" name="Freeform 10"/>
          <p:cNvSpPr>
            <a:spLocks/>
          </p:cNvSpPr>
          <p:nvPr/>
        </p:nvSpPr>
        <p:spPr bwMode="auto">
          <a:xfrm>
            <a:off x="11823781" y="3436048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6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6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Abel" panose="02000506030000020004" pitchFamily="2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028460" y="3519298"/>
            <a:ext cx="12024000" cy="265005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71000"/>
                </a:schemeClr>
              </a:gs>
              <a:gs pos="50000">
                <a:schemeClr val="bg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bel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088796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000" y="3733800"/>
            <a:ext cx="12096000" cy="1676400"/>
            <a:chOff x="0" y="2086"/>
            <a:chExt cx="5760" cy="1056"/>
          </a:xfrm>
        </p:grpSpPr>
        <p:sp>
          <p:nvSpPr>
            <p:cNvPr id="63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64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32 Stage Timeline</a:t>
            </a:r>
          </a:p>
        </p:txBody>
      </p:sp>
      <p:sp>
        <p:nvSpPr>
          <p:cNvPr id="2053" name="Freeform 5"/>
          <p:cNvSpPr>
            <a:spLocks/>
          </p:cNvSpPr>
          <p:nvPr/>
        </p:nvSpPr>
        <p:spPr bwMode="auto">
          <a:xfrm>
            <a:off x="2233867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4" name="Freeform 6"/>
          <p:cNvSpPr>
            <a:spLocks/>
          </p:cNvSpPr>
          <p:nvPr/>
        </p:nvSpPr>
        <p:spPr bwMode="auto">
          <a:xfrm>
            <a:off x="3426389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4618911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60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8" name="Freeform 10"/>
          <p:cNvSpPr>
            <a:spLocks/>
          </p:cNvSpPr>
          <p:nvPr/>
        </p:nvSpPr>
        <p:spPr bwMode="auto">
          <a:xfrm>
            <a:off x="8200158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6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6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9" name="Freeform 11"/>
          <p:cNvSpPr>
            <a:spLocks/>
          </p:cNvSpPr>
          <p:nvPr/>
        </p:nvSpPr>
        <p:spPr bwMode="auto">
          <a:xfrm>
            <a:off x="7003956" y="3440166"/>
            <a:ext cx="1262454" cy="688277"/>
          </a:xfrm>
          <a:custGeom>
            <a:avLst/>
            <a:gdLst/>
            <a:ahLst/>
            <a:cxnLst>
              <a:cxn ang="0">
                <a:pos x="652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6" y="72"/>
              </a:cxn>
              <a:cxn ang="0">
                <a:pos x="34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8" y="288"/>
              </a:cxn>
              <a:cxn ang="0">
                <a:pos x="20" y="316"/>
              </a:cxn>
              <a:cxn ang="0">
                <a:pos x="12" y="344"/>
              </a:cxn>
              <a:cxn ang="0">
                <a:pos x="0" y="374"/>
              </a:cxn>
              <a:cxn ang="0">
                <a:pos x="650" y="374"/>
              </a:cxn>
              <a:cxn ang="0">
                <a:pos x="650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6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4" y="34"/>
              </a:cxn>
              <a:cxn ang="0">
                <a:pos x="652" y="0"/>
              </a:cxn>
              <a:cxn ang="0">
                <a:pos x="652" y="0"/>
              </a:cxn>
            </a:cxnLst>
            <a:rect l="0" t="0" r="r" b="b"/>
            <a:pathLst>
              <a:path w="686" h="374">
                <a:moveTo>
                  <a:pt x="652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6" y="72"/>
                </a:lnTo>
                <a:lnTo>
                  <a:pt x="34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8" y="288"/>
                </a:lnTo>
                <a:lnTo>
                  <a:pt x="20" y="316"/>
                </a:lnTo>
                <a:lnTo>
                  <a:pt x="12" y="344"/>
                </a:lnTo>
                <a:lnTo>
                  <a:pt x="0" y="374"/>
                </a:lnTo>
                <a:lnTo>
                  <a:pt x="650" y="374"/>
                </a:lnTo>
                <a:lnTo>
                  <a:pt x="650" y="374"/>
                </a:lnTo>
                <a:lnTo>
                  <a:pt x="660" y="344"/>
                </a:lnTo>
                <a:lnTo>
                  <a:pt x="668" y="316"/>
                </a:lnTo>
                <a:lnTo>
                  <a:pt x="676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4" y="34"/>
                </a:lnTo>
                <a:lnTo>
                  <a:pt x="652" y="0"/>
                </a:lnTo>
                <a:lnTo>
                  <a:pt x="65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60" name="Freeform 12"/>
          <p:cNvSpPr>
            <a:spLocks/>
          </p:cNvSpPr>
          <p:nvPr/>
        </p:nvSpPr>
        <p:spPr bwMode="auto">
          <a:xfrm>
            <a:off x="5811434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6" y="72"/>
              </a:cxn>
              <a:cxn ang="0">
                <a:pos x="34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2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6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6" y="72"/>
                </a:lnTo>
                <a:lnTo>
                  <a:pt x="34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2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60" y="344"/>
                </a:lnTo>
                <a:lnTo>
                  <a:pt x="668" y="316"/>
                </a:lnTo>
                <a:lnTo>
                  <a:pt x="676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18423" y="3596630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20XX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68579" y="3596630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Stage 16</a:t>
            </a:r>
          </a:p>
          <a:p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36644" y="3596630"/>
            <a:ext cx="1035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15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49593" y="3597843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14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62542" y="359663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13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75491" y="359663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12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88440" y="359663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11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6FE2091-984C-443A-95D4-1DE4FFAF0A1A}"/>
              </a:ext>
            </a:extLst>
          </p:cNvPr>
          <p:cNvGrpSpPr/>
          <p:nvPr/>
        </p:nvGrpSpPr>
        <p:grpSpPr>
          <a:xfrm>
            <a:off x="2063242" y="4402648"/>
            <a:ext cx="1501695" cy="1670014"/>
            <a:chOff x="2063242" y="4402648"/>
            <a:chExt cx="1501695" cy="1670014"/>
          </a:xfrm>
        </p:grpSpPr>
        <p:grpSp>
          <p:nvGrpSpPr>
            <p:cNvPr id="8" name="Group 39"/>
            <p:cNvGrpSpPr/>
            <p:nvPr/>
          </p:nvGrpSpPr>
          <p:grpSpPr>
            <a:xfrm flipV="1">
              <a:off x="2353486" y="4402648"/>
              <a:ext cx="883350" cy="619265"/>
              <a:chOff x="609600" y="2515394"/>
              <a:chExt cx="762000" cy="534194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2063242" y="510932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95E8AE-52B8-415C-8B9B-D92D786B3E24}"/>
              </a:ext>
            </a:extLst>
          </p:cNvPr>
          <p:cNvGrpSpPr/>
          <p:nvPr/>
        </p:nvGrpSpPr>
        <p:grpSpPr>
          <a:xfrm>
            <a:off x="4524001" y="4402648"/>
            <a:ext cx="1501695" cy="1670014"/>
            <a:chOff x="4524001" y="4402648"/>
            <a:chExt cx="1501695" cy="1670014"/>
          </a:xfrm>
        </p:grpSpPr>
        <p:grpSp>
          <p:nvGrpSpPr>
            <p:cNvPr id="9" name="Group 42"/>
            <p:cNvGrpSpPr/>
            <p:nvPr/>
          </p:nvGrpSpPr>
          <p:grpSpPr>
            <a:xfrm flipV="1">
              <a:off x="4826865" y="4402648"/>
              <a:ext cx="883350" cy="619265"/>
              <a:chOff x="609600" y="2515394"/>
              <a:chExt cx="762000" cy="534194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/>
            <p:cNvSpPr txBox="1"/>
            <p:nvPr/>
          </p:nvSpPr>
          <p:spPr>
            <a:xfrm>
              <a:off x="4524001" y="510932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0E9D35D-7342-4864-B9D6-5258B8E18BB0}"/>
              </a:ext>
            </a:extLst>
          </p:cNvPr>
          <p:cNvGrpSpPr/>
          <p:nvPr/>
        </p:nvGrpSpPr>
        <p:grpSpPr>
          <a:xfrm>
            <a:off x="6820713" y="4402648"/>
            <a:ext cx="1501695" cy="1678365"/>
            <a:chOff x="6820713" y="4402648"/>
            <a:chExt cx="1501695" cy="1678365"/>
          </a:xfrm>
        </p:grpSpPr>
        <p:grpSp>
          <p:nvGrpSpPr>
            <p:cNvPr id="10" name="Group 45"/>
            <p:cNvGrpSpPr/>
            <p:nvPr/>
          </p:nvGrpSpPr>
          <p:grpSpPr>
            <a:xfrm flipV="1">
              <a:off x="7123574" y="4402648"/>
              <a:ext cx="883350" cy="619265"/>
              <a:chOff x="609600" y="2515394"/>
              <a:chExt cx="762000" cy="534194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6820713" y="5117679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B55AE7-1C82-4122-8908-1473400F62F2}"/>
              </a:ext>
            </a:extLst>
          </p:cNvPr>
          <p:cNvGrpSpPr/>
          <p:nvPr/>
        </p:nvGrpSpPr>
        <p:grpSpPr>
          <a:xfrm>
            <a:off x="3299931" y="1752600"/>
            <a:ext cx="1501695" cy="1591869"/>
            <a:chOff x="3299931" y="1752600"/>
            <a:chExt cx="1501695" cy="1591869"/>
          </a:xfrm>
        </p:grpSpPr>
        <p:grpSp>
          <p:nvGrpSpPr>
            <p:cNvPr id="5" name="Group 27"/>
            <p:cNvGrpSpPr/>
            <p:nvPr/>
          </p:nvGrpSpPr>
          <p:grpSpPr>
            <a:xfrm>
              <a:off x="3590175" y="2725204"/>
              <a:ext cx="883350" cy="619265"/>
              <a:chOff x="609600" y="2515394"/>
              <a:chExt cx="762000" cy="534194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3299931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CE60AB-9EB7-479B-95A5-C153654749C0}"/>
              </a:ext>
            </a:extLst>
          </p:cNvPr>
          <p:cNvGrpSpPr/>
          <p:nvPr/>
        </p:nvGrpSpPr>
        <p:grpSpPr>
          <a:xfrm>
            <a:off x="5584021" y="1752600"/>
            <a:ext cx="1501695" cy="1591869"/>
            <a:chOff x="5584021" y="1752600"/>
            <a:chExt cx="1501695" cy="1591869"/>
          </a:xfrm>
        </p:grpSpPr>
        <p:grpSp>
          <p:nvGrpSpPr>
            <p:cNvPr id="6" name="Group 30"/>
            <p:cNvGrpSpPr/>
            <p:nvPr/>
          </p:nvGrpSpPr>
          <p:grpSpPr>
            <a:xfrm>
              <a:off x="5886885" y="2725204"/>
              <a:ext cx="883350" cy="619265"/>
              <a:chOff x="609600" y="2515394"/>
              <a:chExt cx="762000" cy="53419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5584021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8D183EB-94A3-4A56-8748-9CD0FAEEE2B4}"/>
              </a:ext>
            </a:extLst>
          </p:cNvPr>
          <p:cNvGrpSpPr/>
          <p:nvPr/>
        </p:nvGrpSpPr>
        <p:grpSpPr>
          <a:xfrm>
            <a:off x="8070020" y="1752600"/>
            <a:ext cx="1501695" cy="1591869"/>
            <a:chOff x="8070020" y="1752600"/>
            <a:chExt cx="1501695" cy="1591869"/>
          </a:xfrm>
        </p:grpSpPr>
        <p:grpSp>
          <p:nvGrpSpPr>
            <p:cNvPr id="7" name="Group 33"/>
            <p:cNvGrpSpPr/>
            <p:nvPr/>
          </p:nvGrpSpPr>
          <p:grpSpPr>
            <a:xfrm>
              <a:off x="8360264" y="2725204"/>
              <a:ext cx="883350" cy="619265"/>
              <a:chOff x="609600" y="2515394"/>
              <a:chExt cx="762000" cy="53419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8070020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60" name="Freeform 10"/>
          <p:cNvSpPr>
            <a:spLocks/>
          </p:cNvSpPr>
          <p:nvPr/>
        </p:nvSpPr>
        <p:spPr bwMode="auto">
          <a:xfrm>
            <a:off x="10603886" y="342493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6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6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1" name="Freeform 11"/>
          <p:cNvSpPr>
            <a:spLocks/>
          </p:cNvSpPr>
          <p:nvPr/>
        </p:nvSpPr>
        <p:spPr bwMode="auto">
          <a:xfrm>
            <a:off x="9407684" y="3424936"/>
            <a:ext cx="1262454" cy="688277"/>
          </a:xfrm>
          <a:custGeom>
            <a:avLst/>
            <a:gdLst/>
            <a:ahLst/>
            <a:cxnLst>
              <a:cxn ang="0">
                <a:pos x="652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6" y="72"/>
              </a:cxn>
              <a:cxn ang="0">
                <a:pos x="34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8" y="288"/>
              </a:cxn>
              <a:cxn ang="0">
                <a:pos x="20" y="316"/>
              </a:cxn>
              <a:cxn ang="0">
                <a:pos x="12" y="344"/>
              </a:cxn>
              <a:cxn ang="0">
                <a:pos x="0" y="374"/>
              </a:cxn>
              <a:cxn ang="0">
                <a:pos x="650" y="374"/>
              </a:cxn>
              <a:cxn ang="0">
                <a:pos x="650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6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4" y="34"/>
              </a:cxn>
              <a:cxn ang="0">
                <a:pos x="652" y="0"/>
              </a:cxn>
              <a:cxn ang="0">
                <a:pos x="652" y="0"/>
              </a:cxn>
            </a:cxnLst>
            <a:rect l="0" t="0" r="r" b="b"/>
            <a:pathLst>
              <a:path w="686" h="374">
                <a:moveTo>
                  <a:pt x="652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6" y="72"/>
                </a:lnTo>
                <a:lnTo>
                  <a:pt x="34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8" y="288"/>
                </a:lnTo>
                <a:lnTo>
                  <a:pt x="20" y="316"/>
                </a:lnTo>
                <a:lnTo>
                  <a:pt x="12" y="344"/>
                </a:lnTo>
                <a:lnTo>
                  <a:pt x="0" y="374"/>
                </a:lnTo>
                <a:lnTo>
                  <a:pt x="650" y="374"/>
                </a:lnTo>
                <a:lnTo>
                  <a:pt x="650" y="374"/>
                </a:lnTo>
                <a:lnTo>
                  <a:pt x="660" y="344"/>
                </a:lnTo>
                <a:lnTo>
                  <a:pt x="668" y="316"/>
                </a:lnTo>
                <a:lnTo>
                  <a:pt x="676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4" y="34"/>
                </a:lnTo>
                <a:lnTo>
                  <a:pt x="652" y="0"/>
                </a:lnTo>
                <a:lnTo>
                  <a:pt x="65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680637" y="358140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18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495191" y="3581400"/>
            <a:ext cx="1039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Stage 17</a:t>
            </a:r>
          </a:p>
          <a:p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709D8A9-67C3-45DB-A3C2-D5A49ABA3626}"/>
              </a:ext>
            </a:extLst>
          </p:cNvPr>
          <p:cNvGrpSpPr/>
          <p:nvPr/>
        </p:nvGrpSpPr>
        <p:grpSpPr>
          <a:xfrm>
            <a:off x="9224441" y="4387418"/>
            <a:ext cx="1501695" cy="1678365"/>
            <a:chOff x="9224441" y="4387418"/>
            <a:chExt cx="1501695" cy="1678365"/>
          </a:xfrm>
        </p:grpSpPr>
        <p:grpSp>
          <p:nvGrpSpPr>
            <p:cNvPr id="70" name="Group 45"/>
            <p:cNvGrpSpPr/>
            <p:nvPr/>
          </p:nvGrpSpPr>
          <p:grpSpPr>
            <a:xfrm flipV="1">
              <a:off x="9527302" y="4387418"/>
              <a:ext cx="883350" cy="619265"/>
              <a:chOff x="609600" y="2515394"/>
              <a:chExt cx="762000" cy="534194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224441" y="5102449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04C81D-8C89-47C3-843C-86AF9F0E96F1}"/>
              </a:ext>
            </a:extLst>
          </p:cNvPr>
          <p:cNvGrpSpPr/>
          <p:nvPr/>
        </p:nvGrpSpPr>
        <p:grpSpPr>
          <a:xfrm>
            <a:off x="10473748" y="1737370"/>
            <a:ext cx="1501695" cy="1591869"/>
            <a:chOff x="10473748" y="1737370"/>
            <a:chExt cx="1501695" cy="1591869"/>
          </a:xfrm>
        </p:grpSpPr>
        <p:grpSp>
          <p:nvGrpSpPr>
            <p:cNvPr id="67" name="Group 33"/>
            <p:cNvGrpSpPr/>
            <p:nvPr/>
          </p:nvGrpSpPr>
          <p:grpSpPr>
            <a:xfrm>
              <a:off x="10763992" y="2709974"/>
              <a:ext cx="883350" cy="619265"/>
              <a:chOff x="609600" y="2515394"/>
              <a:chExt cx="762000" cy="534194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>
              <a:off x="10473748" y="173737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75" name="Freeform 10"/>
          <p:cNvSpPr>
            <a:spLocks/>
          </p:cNvSpPr>
          <p:nvPr/>
        </p:nvSpPr>
        <p:spPr bwMode="auto">
          <a:xfrm>
            <a:off x="11823781" y="3436048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6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6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b="1" dirty="0">
              <a:latin typeface="Tw Cen MT Condensed Extra Bold" panose="020B0803020202020204" pitchFamily="34" charset="0"/>
            </a:endParaRPr>
          </a:p>
        </p:txBody>
      </p:sp>
      <p:sp>
        <p:nvSpPr>
          <p:cNvPr id="66" name="Freeform 6"/>
          <p:cNvSpPr>
            <a:spLocks/>
          </p:cNvSpPr>
          <p:nvPr/>
        </p:nvSpPr>
        <p:spPr bwMode="auto">
          <a:xfrm>
            <a:off x="1020958" y="3440164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01389" y="3596628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10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DE8699-C2D9-4EEA-93EE-CA107211EF9B}"/>
              </a:ext>
            </a:extLst>
          </p:cNvPr>
          <p:cNvGrpSpPr/>
          <p:nvPr/>
        </p:nvGrpSpPr>
        <p:grpSpPr>
          <a:xfrm>
            <a:off x="894500" y="1752598"/>
            <a:ext cx="1501695" cy="1591869"/>
            <a:chOff x="894500" y="1752598"/>
            <a:chExt cx="1501695" cy="1591869"/>
          </a:xfrm>
        </p:grpSpPr>
        <p:grpSp>
          <p:nvGrpSpPr>
            <p:cNvPr id="77" name="Group 27"/>
            <p:cNvGrpSpPr/>
            <p:nvPr/>
          </p:nvGrpSpPr>
          <p:grpSpPr>
            <a:xfrm>
              <a:off x="1184744" y="2725202"/>
              <a:ext cx="883350" cy="619265"/>
              <a:chOff x="609600" y="2515394"/>
              <a:chExt cx="762000" cy="534194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894500" y="175259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81" name="Freeform 5"/>
          <p:cNvSpPr>
            <a:spLocks/>
          </p:cNvSpPr>
          <p:nvPr/>
        </p:nvSpPr>
        <p:spPr bwMode="auto">
          <a:xfrm>
            <a:off x="-194732" y="3440164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-76200" y="3519298"/>
            <a:ext cx="12852000" cy="265005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71000"/>
                </a:schemeClr>
              </a:gs>
              <a:gs pos="50000">
                <a:schemeClr val="bg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69608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000" y="3733800"/>
            <a:ext cx="12096000" cy="1676400"/>
            <a:chOff x="0" y="2086"/>
            <a:chExt cx="5760" cy="1056"/>
          </a:xfrm>
        </p:grpSpPr>
        <p:sp>
          <p:nvSpPr>
            <p:cNvPr id="63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64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32 Stage Timeline</a:t>
            </a:r>
          </a:p>
        </p:txBody>
      </p:sp>
      <p:sp>
        <p:nvSpPr>
          <p:cNvPr id="2053" name="Freeform 5"/>
          <p:cNvSpPr>
            <a:spLocks/>
          </p:cNvSpPr>
          <p:nvPr/>
        </p:nvSpPr>
        <p:spPr bwMode="auto">
          <a:xfrm>
            <a:off x="2233867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4" name="Freeform 6"/>
          <p:cNvSpPr>
            <a:spLocks/>
          </p:cNvSpPr>
          <p:nvPr/>
        </p:nvSpPr>
        <p:spPr bwMode="auto">
          <a:xfrm>
            <a:off x="3426389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4618911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60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8" name="Freeform 10"/>
          <p:cNvSpPr>
            <a:spLocks/>
          </p:cNvSpPr>
          <p:nvPr/>
        </p:nvSpPr>
        <p:spPr bwMode="auto">
          <a:xfrm>
            <a:off x="8200158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6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6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9" name="Freeform 11"/>
          <p:cNvSpPr>
            <a:spLocks/>
          </p:cNvSpPr>
          <p:nvPr/>
        </p:nvSpPr>
        <p:spPr bwMode="auto">
          <a:xfrm>
            <a:off x="7003956" y="3440166"/>
            <a:ext cx="1262454" cy="688277"/>
          </a:xfrm>
          <a:custGeom>
            <a:avLst/>
            <a:gdLst/>
            <a:ahLst/>
            <a:cxnLst>
              <a:cxn ang="0">
                <a:pos x="652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6" y="72"/>
              </a:cxn>
              <a:cxn ang="0">
                <a:pos x="34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8" y="288"/>
              </a:cxn>
              <a:cxn ang="0">
                <a:pos x="20" y="316"/>
              </a:cxn>
              <a:cxn ang="0">
                <a:pos x="12" y="344"/>
              </a:cxn>
              <a:cxn ang="0">
                <a:pos x="0" y="374"/>
              </a:cxn>
              <a:cxn ang="0">
                <a:pos x="650" y="374"/>
              </a:cxn>
              <a:cxn ang="0">
                <a:pos x="650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6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4" y="34"/>
              </a:cxn>
              <a:cxn ang="0">
                <a:pos x="652" y="0"/>
              </a:cxn>
              <a:cxn ang="0">
                <a:pos x="652" y="0"/>
              </a:cxn>
            </a:cxnLst>
            <a:rect l="0" t="0" r="r" b="b"/>
            <a:pathLst>
              <a:path w="686" h="374">
                <a:moveTo>
                  <a:pt x="652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6" y="72"/>
                </a:lnTo>
                <a:lnTo>
                  <a:pt x="34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8" y="288"/>
                </a:lnTo>
                <a:lnTo>
                  <a:pt x="20" y="316"/>
                </a:lnTo>
                <a:lnTo>
                  <a:pt x="12" y="344"/>
                </a:lnTo>
                <a:lnTo>
                  <a:pt x="0" y="374"/>
                </a:lnTo>
                <a:lnTo>
                  <a:pt x="650" y="374"/>
                </a:lnTo>
                <a:lnTo>
                  <a:pt x="650" y="374"/>
                </a:lnTo>
                <a:lnTo>
                  <a:pt x="660" y="344"/>
                </a:lnTo>
                <a:lnTo>
                  <a:pt x="668" y="316"/>
                </a:lnTo>
                <a:lnTo>
                  <a:pt x="676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4" y="34"/>
                </a:lnTo>
                <a:lnTo>
                  <a:pt x="652" y="0"/>
                </a:lnTo>
                <a:lnTo>
                  <a:pt x="65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60" name="Freeform 12"/>
          <p:cNvSpPr>
            <a:spLocks/>
          </p:cNvSpPr>
          <p:nvPr/>
        </p:nvSpPr>
        <p:spPr bwMode="auto">
          <a:xfrm>
            <a:off x="5811434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6" y="72"/>
              </a:cxn>
              <a:cxn ang="0">
                <a:pos x="34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2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6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6" y="72"/>
                </a:lnTo>
                <a:lnTo>
                  <a:pt x="34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2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60" y="344"/>
                </a:lnTo>
                <a:lnTo>
                  <a:pt x="668" y="316"/>
                </a:lnTo>
                <a:lnTo>
                  <a:pt x="676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518423" y="3596630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20XX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80646" y="3596630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Stage 25</a:t>
            </a:r>
          </a:p>
          <a:p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046700" y="3596630"/>
            <a:ext cx="1035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24</a:t>
            </a:r>
          </a:p>
          <a:p>
            <a:pPr algn="ctr"/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57638" y="3597843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23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68576" y="359663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22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479514" y="359663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21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90452" y="359663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20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CF728EB-7CEF-4CFB-A357-136B9CEB2846}"/>
              </a:ext>
            </a:extLst>
          </p:cNvPr>
          <p:cNvGrpSpPr/>
          <p:nvPr/>
        </p:nvGrpSpPr>
        <p:grpSpPr>
          <a:xfrm>
            <a:off x="2063242" y="4402648"/>
            <a:ext cx="1501695" cy="1670014"/>
            <a:chOff x="2063242" y="4402648"/>
            <a:chExt cx="1501695" cy="1670014"/>
          </a:xfrm>
        </p:grpSpPr>
        <p:grpSp>
          <p:nvGrpSpPr>
            <p:cNvPr id="8" name="Group 39"/>
            <p:cNvGrpSpPr/>
            <p:nvPr/>
          </p:nvGrpSpPr>
          <p:grpSpPr>
            <a:xfrm flipV="1">
              <a:off x="2353486" y="4402648"/>
              <a:ext cx="883350" cy="619265"/>
              <a:chOff x="609600" y="2515394"/>
              <a:chExt cx="762000" cy="534194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2063242" y="510932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2F515C-08FB-4582-B82A-FCAF123D252C}"/>
              </a:ext>
            </a:extLst>
          </p:cNvPr>
          <p:cNvGrpSpPr/>
          <p:nvPr/>
        </p:nvGrpSpPr>
        <p:grpSpPr>
          <a:xfrm>
            <a:off x="4524001" y="4402648"/>
            <a:ext cx="1501695" cy="1670014"/>
            <a:chOff x="4524001" y="4402648"/>
            <a:chExt cx="1501695" cy="1670014"/>
          </a:xfrm>
        </p:grpSpPr>
        <p:grpSp>
          <p:nvGrpSpPr>
            <p:cNvPr id="9" name="Group 42"/>
            <p:cNvGrpSpPr/>
            <p:nvPr/>
          </p:nvGrpSpPr>
          <p:grpSpPr>
            <a:xfrm flipV="1">
              <a:off x="4826865" y="4402648"/>
              <a:ext cx="883350" cy="619265"/>
              <a:chOff x="609600" y="2515394"/>
              <a:chExt cx="762000" cy="534194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/>
            <p:cNvSpPr txBox="1"/>
            <p:nvPr/>
          </p:nvSpPr>
          <p:spPr>
            <a:xfrm>
              <a:off x="4524001" y="510932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4455C9B-B245-468B-86E6-FB20F1A0D998}"/>
              </a:ext>
            </a:extLst>
          </p:cNvPr>
          <p:cNvGrpSpPr/>
          <p:nvPr/>
        </p:nvGrpSpPr>
        <p:grpSpPr>
          <a:xfrm>
            <a:off x="6820713" y="4402648"/>
            <a:ext cx="1501695" cy="1678365"/>
            <a:chOff x="6820713" y="4402648"/>
            <a:chExt cx="1501695" cy="1678365"/>
          </a:xfrm>
        </p:grpSpPr>
        <p:grpSp>
          <p:nvGrpSpPr>
            <p:cNvPr id="10" name="Group 45"/>
            <p:cNvGrpSpPr/>
            <p:nvPr/>
          </p:nvGrpSpPr>
          <p:grpSpPr>
            <a:xfrm flipV="1">
              <a:off x="7123574" y="4402648"/>
              <a:ext cx="883350" cy="619265"/>
              <a:chOff x="609600" y="2515394"/>
              <a:chExt cx="762000" cy="534194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6820713" y="5117679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7FC362-E832-4386-87DF-4B3EB7458297}"/>
              </a:ext>
            </a:extLst>
          </p:cNvPr>
          <p:cNvGrpSpPr/>
          <p:nvPr/>
        </p:nvGrpSpPr>
        <p:grpSpPr>
          <a:xfrm>
            <a:off x="3299931" y="1752600"/>
            <a:ext cx="1501695" cy="1591869"/>
            <a:chOff x="3299931" y="1752600"/>
            <a:chExt cx="1501695" cy="1591869"/>
          </a:xfrm>
        </p:grpSpPr>
        <p:grpSp>
          <p:nvGrpSpPr>
            <p:cNvPr id="5" name="Group 27"/>
            <p:cNvGrpSpPr/>
            <p:nvPr/>
          </p:nvGrpSpPr>
          <p:grpSpPr>
            <a:xfrm>
              <a:off x="3590175" y="2725204"/>
              <a:ext cx="883350" cy="619265"/>
              <a:chOff x="609600" y="2515394"/>
              <a:chExt cx="762000" cy="534194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3299931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60192F2-AD77-4300-B479-3CB7CBF79F9E}"/>
              </a:ext>
            </a:extLst>
          </p:cNvPr>
          <p:cNvGrpSpPr/>
          <p:nvPr/>
        </p:nvGrpSpPr>
        <p:grpSpPr>
          <a:xfrm>
            <a:off x="5584021" y="1752600"/>
            <a:ext cx="1501695" cy="1591869"/>
            <a:chOff x="5584021" y="1752600"/>
            <a:chExt cx="1501695" cy="1591869"/>
          </a:xfrm>
        </p:grpSpPr>
        <p:grpSp>
          <p:nvGrpSpPr>
            <p:cNvPr id="6" name="Group 30"/>
            <p:cNvGrpSpPr/>
            <p:nvPr/>
          </p:nvGrpSpPr>
          <p:grpSpPr>
            <a:xfrm>
              <a:off x="5886885" y="2725204"/>
              <a:ext cx="883350" cy="619265"/>
              <a:chOff x="609600" y="2515394"/>
              <a:chExt cx="762000" cy="534194"/>
            </a:xfrm>
          </p:grpSpPr>
          <p:cxnSp>
            <p:nvCxnSpPr>
              <p:cNvPr id="32" name="Straight Connector 31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8" name="TextBox 57"/>
            <p:cNvSpPr txBox="1"/>
            <p:nvPr/>
          </p:nvSpPr>
          <p:spPr>
            <a:xfrm>
              <a:off x="5584021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61BCCB-B84A-4B32-BCA7-AA4BC1E2EC50}"/>
              </a:ext>
            </a:extLst>
          </p:cNvPr>
          <p:cNvGrpSpPr/>
          <p:nvPr/>
        </p:nvGrpSpPr>
        <p:grpSpPr>
          <a:xfrm>
            <a:off x="8070020" y="1752600"/>
            <a:ext cx="1501695" cy="1591869"/>
            <a:chOff x="8070020" y="1752600"/>
            <a:chExt cx="1501695" cy="1591869"/>
          </a:xfrm>
        </p:grpSpPr>
        <p:grpSp>
          <p:nvGrpSpPr>
            <p:cNvPr id="7" name="Group 33"/>
            <p:cNvGrpSpPr/>
            <p:nvPr/>
          </p:nvGrpSpPr>
          <p:grpSpPr>
            <a:xfrm>
              <a:off x="8360264" y="2725204"/>
              <a:ext cx="883350" cy="619265"/>
              <a:chOff x="609600" y="2515394"/>
              <a:chExt cx="762000" cy="534194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TextBox 58"/>
            <p:cNvSpPr txBox="1"/>
            <p:nvPr/>
          </p:nvSpPr>
          <p:spPr>
            <a:xfrm>
              <a:off x="8070020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60" name="Freeform 10"/>
          <p:cNvSpPr>
            <a:spLocks/>
          </p:cNvSpPr>
          <p:nvPr/>
        </p:nvSpPr>
        <p:spPr bwMode="auto">
          <a:xfrm>
            <a:off x="10603886" y="342493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6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6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1" name="Freeform 11"/>
          <p:cNvSpPr>
            <a:spLocks/>
          </p:cNvSpPr>
          <p:nvPr/>
        </p:nvSpPr>
        <p:spPr bwMode="auto">
          <a:xfrm>
            <a:off x="9407684" y="3424936"/>
            <a:ext cx="1262454" cy="688277"/>
          </a:xfrm>
          <a:custGeom>
            <a:avLst/>
            <a:gdLst/>
            <a:ahLst/>
            <a:cxnLst>
              <a:cxn ang="0">
                <a:pos x="652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6" y="72"/>
              </a:cxn>
              <a:cxn ang="0">
                <a:pos x="34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8" y="288"/>
              </a:cxn>
              <a:cxn ang="0">
                <a:pos x="20" y="316"/>
              </a:cxn>
              <a:cxn ang="0">
                <a:pos x="12" y="344"/>
              </a:cxn>
              <a:cxn ang="0">
                <a:pos x="0" y="374"/>
              </a:cxn>
              <a:cxn ang="0">
                <a:pos x="650" y="374"/>
              </a:cxn>
              <a:cxn ang="0">
                <a:pos x="650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6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4" y="34"/>
              </a:cxn>
              <a:cxn ang="0">
                <a:pos x="652" y="0"/>
              </a:cxn>
              <a:cxn ang="0">
                <a:pos x="652" y="0"/>
              </a:cxn>
            </a:cxnLst>
            <a:rect l="0" t="0" r="r" b="b"/>
            <a:pathLst>
              <a:path w="686" h="374">
                <a:moveTo>
                  <a:pt x="652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6" y="72"/>
                </a:lnTo>
                <a:lnTo>
                  <a:pt x="34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8" y="288"/>
                </a:lnTo>
                <a:lnTo>
                  <a:pt x="20" y="316"/>
                </a:lnTo>
                <a:lnTo>
                  <a:pt x="12" y="344"/>
                </a:lnTo>
                <a:lnTo>
                  <a:pt x="0" y="374"/>
                </a:lnTo>
                <a:lnTo>
                  <a:pt x="650" y="374"/>
                </a:lnTo>
                <a:lnTo>
                  <a:pt x="650" y="374"/>
                </a:lnTo>
                <a:lnTo>
                  <a:pt x="660" y="344"/>
                </a:lnTo>
                <a:lnTo>
                  <a:pt x="668" y="316"/>
                </a:lnTo>
                <a:lnTo>
                  <a:pt x="676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4" y="34"/>
                </a:lnTo>
                <a:lnTo>
                  <a:pt x="652" y="0"/>
                </a:lnTo>
                <a:lnTo>
                  <a:pt x="652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0680637" y="358140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27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9502409" y="3581400"/>
            <a:ext cx="103586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Stage 26</a:t>
            </a:r>
          </a:p>
          <a:p>
            <a:endParaRPr lang="en-US" sz="2000" dirty="0">
              <a:solidFill>
                <a:schemeClr val="bg1"/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D688A2-CB5B-47C3-8482-99944CF3979E}"/>
              </a:ext>
            </a:extLst>
          </p:cNvPr>
          <p:cNvGrpSpPr/>
          <p:nvPr/>
        </p:nvGrpSpPr>
        <p:grpSpPr>
          <a:xfrm>
            <a:off x="9224441" y="4387418"/>
            <a:ext cx="1501695" cy="1678365"/>
            <a:chOff x="9224441" y="4387418"/>
            <a:chExt cx="1501695" cy="1678365"/>
          </a:xfrm>
        </p:grpSpPr>
        <p:grpSp>
          <p:nvGrpSpPr>
            <p:cNvPr id="70" name="Group 45"/>
            <p:cNvGrpSpPr/>
            <p:nvPr/>
          </p:nvGrpSpPr>
          <p:grpSpPr>
            <a:xfrm flipV="1">
              <a:off x="9527302" y="4387418"/>
              <a:ext cx="883350" cy="619265"/>
              <a:chOff x="609600" y="2515394"/>
              <a:chExt cx="762000" cy="534194"/>
            </a:xfrm>
          </p:grpSpPr>
          <p:cxnSp>
            <p:nvCxnSpPr>
              <p:cNvPr id="71" name="Straight Connector 70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224441" y="5102449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E279D3-C368-42F2-A294-3BD106A3330C}"/>
              </a:ext>
            </a:extLst>
          </p:cNvPr>
          <p:cNvGrpSpPr/>
          <p:nvPr/>
        </p:nvGrpSpPr>
        <p:grpSpPr>
          <a:xfrm>
            <a:off x="10473748" y="1737370"/>
            <a:ext cx="1501695" cy="1591869"/>
            <a:chOff x="10473748" y="1737370"/>
            <a:chExt cx="1501695" cy="1591869"/>
          </a:xfrm>
        </p:grpSpPr>
        <p:grpSp>
          <p:nvGrpSpPr>
            <p:cNvPr id="67" name="Group 33"/>
            <p:cNvGrpSpPr/>
            <p:nvPr/>
          </p:nvGrpSpPr>
          <p:grpSpPr>
            <a:xfrm>
              <a:off x="10763992" y="2709974"/>
              <a:ext cx="883350" cy="619265"/>
              <a:chOff x="609600" y="2515394"/>
              <a:chExt cx="762000" cy="534194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TextBox 73"/>
            <p:cNvSpPr txBox="1"/>
            <p:nvPr/>
          </p:nvSpPr>
          <p:spPr>
            <a:xfrm>
              <a:off x="10473748" y="173737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75" name="Freeform 10"/>
          <p:cNvSpPr>
            <a:spLocks/>
          </p:cNvSpPr>
          <p:nvPr/>
        </p:nvSpPr>
        <p:spPr bwMode="auto">
          <a:xfrm>
            <a:off x="11823781" y="3436048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6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6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 dirty="0">
              <a:latin typeface="Tw Cen MT Condensed Extra Bold" panose="020B0803020202020204" pitchFamily="34" charset="0"/>
            </a:endParaRPr>
          </a:p>
        </p:txBody>
      </p:sp>
      <p:sp>
        <p:nvSpPr>
          <p:cNvPr id="66" name="Freeform 6"/>
          <p:cNvSpPr>
            <a:spLocks/>
          </p:cNvSpPr>
          <p:nvPr/>
        </p:nvSpPr>
        <p:spPr bwMode="auto">
          <a:xfrm>
            <a:off x="1020958" y="3440164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01389" y="3596628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19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BC75B5-B755-4B93-A406-D3D632ECAC27}"/>
              </a:ext>
            </a:extLst>
          </p:cNvPr>
          <p:cNvGrpSpPr/>
          <p:nvPr/>
        </p:nvGrpSpPr>
        <p:grpSpPr>
          <a:xfrm>
            <a:off x="894500" y="1752598"/>
            <a:ext cx="1501695" cy="1591869"/>
            <a:chOff x="894500" y="1752598"/>
            <a:chExt cx="1501695" cy="1591869"/>
          </a:xfrm>
        </p:grpSpPr>
        <p:grpSp>
          <p:nvGrpSpPr>
            <p:cNvPr id="77" name="Group 27"/>
            <p:cNvGrpSpPr/>
            <p:nvPr/>
          </p:nvGrpSpPr>
          <p:grpSpPr>
            <a:xfrm>
              <a:off x="1184744" y="2725202"/>
              <a:ext cx="883350" cy="619265"/>
              <a:chOff x="609600" y="2515394"/>
              <a:chExt cx="762000" cy="534194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894500" y="175259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81" name="Freeform 5"/>
          <p:cNvSpPr>
            <a:spLocks/>
          </p:cNvSpPr>
          <p:nvPr/>
        </p:nvSpPr>
        <p:spPr bwMode="auto">
          <a:xfrm>
            <a:off x="-194732" y="3440164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-76200" y="3519298"/>
            <a:ext cx="12852000" cy="265005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71000"/>
                </a:schemeClr>
              </a:gs>
              <a:gs pos="50000">
                <a:schemeClr val="bg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4205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000" y="3733800"/>
            <a:ext cx="12096000" cy="1676400"/>
            <a:chOff x="0" y="2086"/>
            <a:chExt cx="5760" cy="1056"/>
          </a:xfrm>
        </p:grpSpPr>
        <p:sp>
          <p:nvSpPr>
            <p:cNvPr id="63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64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32 Stage Timeline</a:t>
            </a:r>
          </a:p>
        </p:txBody>
      </p:sp>
      <p:sp>
        <p:nvSpPr>
          <p:cNvPr id="2053" name="Freeform 5"/>
          <p:cNvSpPr>
            <a:spLocks/>
          </p:cNvSpPr>
          <p:nvPr/>
        </p:nvSpPr>
        <p:spPr bwMode="auto">
          <a:xfrm>
            <a:off x="2233867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4" name="Freeform 6"/>
          <p:cNvSpPr>
            <a:spLocks/>
          </p:cNvSpPr>
          <p:nvPr/>
        </p:nvSpPr>
        <p:spPr bwMode="auto">
          <a:xfrm>
            <a:off x="3426389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4618911" y="3440166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8" y="158"/>
              </a:cxn>
              <a:cxn ang="0">
                <a:pos x="38" y="184"/>
              </a:cxn>
              <a:cxn ang="0">
                <a:pos x="38" y="208"/>
              </a:cxn>
              <a:cxn ang="0">
                <a:pos x="36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60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2" y="114"/>
              </a:cxn>
              <a:cxn ang="0">
                <a:pos x="674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8" y="158"/>
                </a:lnTo>
                <a:lnTo>
                  <a:pt x="38" y="184"/>
                </a:lnTo>
                <a:lnTo>
                  <a:pt x="38" y="208"/>
                </a:lnTo>
                <a:lnTo>
                  <a:pt x="36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60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2" y="114"/>
                </a:lnTo>
                <a:lnTo>
                  <a:pt x="674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724204" y="359663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31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16599" y="359663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30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08994" y="3596630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29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42EE24-842A-4858-8E04-B1CFF51A25AE}"/>
              </a:ext>
            </a:extLst>
          </p:cNvPr>
          <p:cNvGrpSpPr/>
          <p:nvPr/>
        </p:nvGrpSpPr>
        <p:grpSpPr>
          <a:xfrm>
            <a:off x="2063242" y="4402648"/>
            <a:ext cx="1501695" cy="1670014"/>
            <a:chOff x="2063242" y="4402648"/>
            <a:chExt cx="1501695" cy="1670014"/>
          </a:xfrm>
        </p:grpSpPr>
        <p:grpSp>
          <p:nvGrpSpPr>
            <p:cNvPr id="8" name="Group 39"/>
            <p:cNvGrpSpPr/>
            <p:nvPr/>
          </p:nvGrpSpPr>
          <p:grpSpPr>
            <a:xfrm flipV="1">
              <a:off x="2353486" y="4402648"/>
              <a:ext cx="883350" cy="619265"/>
              <a:chOff x="609600" y="2515394"/>
              <a:chExt cx="762000" cy="534194"/>
            </a:xfrm>
          </p:grpSpPr>
          <p:cxnSp>
            <p:nvCxnSpPr>
              <p:cNvPr id="41" name="Straight Connector 40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2063242" y="510932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6E391BE-C759-4015-8BA9-76132247EFD7}"/>
              </a:ext>
            </a:extLst>
          </p:cNvPr>
          <p:cNvGrpSpPr/>
          <p:nvPr/>
        </p:nvGrpSpPr>
        <p:grpSpPr>
          <a:xfrm>
            <a:off x="4524001" y="4402648"/>
            <a:ext cx="1501695" cy="1670014"/>
            <a:chOff x="4524001" y="4402648"/>
            <a:chExt cx="1501695" cy="1670014"/>
          </a:xfrm>
        </p:grpSpPr>
        <p:grpSp>
          <p:nvGrpSpPr>
            <p:cNvPr id="9" name="Group 42"/>
            <p:cNvGrpSpPr/>
            <p:nvPr/>
          </p:nvGrpSpPr>
          <p:grpSpPr>
            <a:xfrm flipV="1">
              <a:off x="4826865" y="4402648"/>
              <a:ext cx="883350" cy="619265"/>
              <a:chOff x="609600" y="2515394"/>
              <a:chExt cx="762000" cy="534194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" name="TextBox 52"/>
            <p:cNvSpPr txBox="1"/>
            <p:nvPr/>
          </p:nvSpPr>
          <p:spPr>
            <a:xfrm>
              <a:off x="4524001" y="510932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1159CE-3C1C-4BC2-8781-6FA322CE7A5A}"/>
              </a:ext>
            </a:extLst>
          </p:cNvPr>
          <p:cNvGrpSpPr/>
          <p:nvPr/>
        </p:nvGrpSpPr>
        <p:grpSpPr>
          <a:xfrm>
            <a:off x="3299931" y="1752600"/>
            <a:ext cx="1501695" cy="1591869"/>
            <a:chOff x="3299931" y="1752600"/>
            <a:chExt cx="1501695" cy="1591869"/>
          </a:xfrm>
        </p:grpSpPr>
        <p:grpSp>
          <p:nvGrpSpPr>
            <p:cNvPr id="5" name="Group 27"/>
            <p:cNvGrpSpPr/>
            <p:nvPr/>
          </p:nvGrpSpPr>
          <p:grpSpPr>
            <a:xfrm>
              <a:off x="3590175" y="2725204"/>
              <a:ext cx="883350" cy="619265"/>
              <a:chOff x="609600" y="2515394"/>
              <a:chExt cx="762000" cy="534194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TextBox 56"/>
            <p:cNvSpPr txBox="1"/>
            <p:nvPr/>
          </p:nvSpPr>
          <p:spPr>
            <a:xfrm>
              <a:off x="3299931" y="1752600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66" name="Freeform 6"/>
          <p:cNvSpPr>
            <a:spLocks/>
          </p:cNvSpPr>
          <p:nvPr/>
        </p:nvSpPr>
        <p:spPr bwMode="auto">
          <a:xfrm>
            <a:off x="1020958" y="3440164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4" y="234"/>
              </a:cxn>
              <a:cxn ang="0">
                <a:pos x="686" y="208"/>
              </a:cxn>
              <a:cxn ang="0">
                <a:pos x="686" y="184"/>
              </a:cxn>
              <a:cxn ang="0">
                <a:pos x="686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4" y="234"/>
                </a:lnTo>
                <a:lnTo>
                  <a:pt x="686" y="208"/>
                </a:lnTo>
                <a:lnTo>
                  <a:pt x="686" y="184"/>
                </a:lnTo>
                <a:lnTo>
                  <a:pt x="686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101389" y="3596628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28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D2473FA-9A13-48B8-BD2B-4C872C4C897D}"/>
              </a:ext>
            </a:extLst>
          </p:cNvPr>
          <p:cNvGrpSpPr/>
          <p:nvPr/>
        </p:nvGrpSpPr>
        <p:grpSpPr>
          <a:xfrm>
            <a:off x="894500" y="1752598"/>
            <a:ext cx="1501695" cy="1591869"/>
            <a:chOff x="894500" y="1752598"/>
            <a:chExt cx="1501695" cy="1591869"/>
          </a:xfrm>
        </p:grpSpPr>
        <p:grpSp>
          <p:nvGrpSpPr>
            <p:cNvPr id="77" name="Group 27"/>
            <p:cNvGrpSpPr/>
            <p:nvPr/>
          </p:nvGrpSpPr>
          <p:grpSpPr>
            <a:xfrm>
              <a:off x="1184744" y="2725202"/>
              <a:ext cx="883350" cy="619265"/>
              <a:chOff x="609600" y="2515394"/>
              <a:chExt cx="762000" cy="534194"/>
            </a:xfrm>
          </p:grpSpPr>
          <p:cxnSp>
            <p:nvCxnSpPr>
              <p:cNvPr id="78" name="Straight Connector 77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0" name="TextBox 79"/>
            <p:cNvSpPr txBox="1"/>
            <p:nvPr/>
          </p:nvSpPr>
          <p:spPr>
            <a:xfrm>
              <a:off x="894500" y="1752598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81" name="Freeform 5"/>
          <p:cNvSpPr>
            <a:spLocks/>
          </p:cNvSpPr>
          <p:nvPr/>
        </p:nvSpPr>
        <p:spPr bwMode="auto">
          <a:xfrm>
            <a:off x="-194732" y="3440164"/>
            <a:ext cx="1262454" cy="688277"/>
          </a:xfrm>
          <a:custGeom>
            <a:avLst/>
            <a:gdLst/>
            <a:ahLst/>
            <a:cxnLst>
              <a:cxn ang="0">
                <a:pos x="650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0" y="260"/>
              </a:cxn>
              <a:cxn ang="0">
                <a:pos x="26" y="288"/>
              </a:cxn>
              <a:cxn ang="0">
                <a:pos x="18" y="316"/>
              </a:cxn>
              <a:cxn ang="0">
                <a:pos x="10" y="344"/>
              </a:cxn>
              <a:cxn ang="0">
                <a:pos x="0" y="374"/>
              </a:cxn>
              <a:cxn ang="0">
                <a:pos x="648" y="374"/>
              </a:cxn>
              <a:cxn ang="0">
                <a:pos x="648" y="374"/>
              </a:cxn>
              <a:cxn ang="0">
                <a:pos x="658" y="344"/>
              </a:cxn>
              <a:cxn ang="0">
                <a:pos x="668" y="316"/>
              </a:cxn>
              <a:cxn ang="0">
                <a:pos x="674" y="288"/>
              </a:cxn>
              <a:cxn ang="0">
                <a:pos x="680" y="260"/>
              </a:cxn>
              <a:cxn ang="0">
                <a:pos x="682" y="234"/>
              </a:cxn>
              <a:cxn ang="0">
                <a:pos x="684" y="208"/>
              </a:cxn>
              <a:cxn ang="0">
                <a:pos x="686" y="184"/>
              </a:cxn>
              <a:cxn ang="0">
                <a:pos x="684" y="158"/>
              </a:cxn>
              <a:cxn ang="0">
                <a:pos x="680" y="114"/>
              </a:cxn>
              <a:cxn ang="0">
                <a:pos x="672" y="72"/>
              </a:cxn>
              <a:cxn ang="0">
                <a:pos x="662" y="34"/>
              </a:cxn>
              <a:cxn ang="0">
                <a:pos x="650" y="0"/>
              </a:cxn>
              <a:cxn ang="0">
                <a:pos x="650" y="0"/>
              </a:cxn>
            </a:cxnLst>
            <a:rect l="0" t="0" r="r" b="b"/>
            <a:pathLst>
              <a:path w="686" h="374">
                <a:moveTo>
                  <a:pt x="650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0" y="260"/>
                </a:lnTo>
                <a:lnTo>
                  <a:pt x="26" y="288"/>
                </a:lnTo>
                <a:lnTo>
                  <a:pt x="18" y="316"/>
                </a:lnTo>
                <a:lnTo>
                  <a:pt x="10" y="344"/>
                </a:lnTo>
                <a:lnTo>
                  <a:pt x="0" y="374"/>
                </a:lnTo>
                <a:lnTo>
                  <a:pt x="648" y="374"/>
                </a:lnTo>
                <a:lnTo>
                  <a:pt x="648" y="374"/>
                </a:lnTo>
                <a:lnTo>
                  <a:pt x="658" y="344"/>
                </a:lnTo>
                <a:lnTo>
                  <a:pt x="668" y="316"/>
                </a:lnTo>
                <a:lnTo>
                  <a:pt x="674" y="288"/>
                </a:lnTo>
                <a:lnTo>
                  <a:pt x="680" y="260"/>
                </a:lnTo>
                <a:lnTo>
                  <a:pt x="682" y="234"/>
                </a:lnTo>
                <a:lnTo>
                  <a:pt x="684" y="208"/>
                </a:lnTo>
                <a:lnTo>
                  <a:pt x="686" y="184"/>
                </a:lnTo>
                <a:lnTo>
                  <a:pt x="684" y="158"/>
                </a:lnTo>
                <a:lnTo>
                  <a:pt x="680" y="114"/>
                </a:lnTo>
                <a:lnTo>
                  <a:pt x="672" y="72"/>
                </a:lnTo>
                <a:lnTo>
                  <a:pt x="662" y="34"/>
                </a:lnTo>
                <a:lnTo>
                  <a:pt x="650" y="0"/>
                </a:lnTo>
                <a:lnTo>
                  <a:pt x="65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2000" dirty="0">
              <a:latin typeface="Tw Cen MT Condensed Extra Bold" panose="020B0803020202020204" pitchFamily="34" charset="0"/>
              <a:ea typeface="Open Sans Condensed" panose="020B0806030504020204" pitchFamily="34" charset="0"/>
              <a:cs typeface="Open Sans Condensed" panose="020B0806030504020204" pitchFamily="34" charset="0"/>
            </a:endParaRPr>
          </a:p>
        </p:txBody>
      </p:sp>
      <p:sp>
        <p:nvSpPr>
          <p:cNvPr id="82" name="Freeform 9"/>
          <p:cNvSpPr>
            <a:spLocks/>
          </p:cNvSpPr>
          <p:nvPr/>
        </p:nvSpPr>
        <p:spPr bwMode="auto">
          <a:xfrm>
            <a:off x="5822629" y="3440164"/>
            <a:ext cx="1273496" cy="688277"/>
          </a:xfrm>
          <a:custGeom>
            <a:avLst/>
            <a:gdLst/>
            <a:ahLst/>
            <a:cxnLst>
              <a:cxn ang="0">
                <a:pos x="504" y="0"/>
              </a:cxn>
              <a:cxn ang="0">
                <a:pos x="2" y="0"/>
              </a:cxn>
              <a:cxn ang="0">
                <a:pos x="2" y="0"/>
              </a:cxn>
              <a:cxn ang="0">
                <a:pos x="14" y="34"/>
              </a:cxn>
              <a:cxn ang="0">
                <a:pos x="24" y="72"/>
              </a:cxn>
              <a:cxn ang="0">
                <a:pos x="32" y="114"/>
              </a:cxn>
              <a:cxn ang="0">
                <a:pos x="36" y="158"/>
              </a:cxn>
              <a:cxn ang="0">
                <a:pos x="38" y="184"/>
              </a:cxn>
              <a:cxn ang="0">
                <a:pos x="36" y="208"/>
              </a:cxn>
              <a:cxn ang="0">
                <a:pos x="34" y="234"/>
              </a:cxn>
              <a:cxn ang="0">
                <a:pos x="32" y="260"/>
              </a:cxn>
              <a:cxn ang="0">
                <a:pos x="26" y="288"/>
              </a:cxn>
              <a:cxn ang="0">
                <a:pos x="20" y="316"/>
              </a:cxn>
              <a:cxn ang="0">
                <a:pos x="10" y="344"/>
              </a:cxn>
              <a:cxn ang="0">
                <a:pos x="0" y="374"/>
              </a:cxn>
              <a:cxn ang="0">
                <a:pos x="504" y="374"/>
              </a:cxn>
              <a:cxn ang="0">
                <a:pos x="504" y="374"/>
              </a:cxn>
              <a:cxn ang="0">
                <a:pos x="524" y="374"/>
              </a:cxn>
              <a:cxn ang="0">
                <a:pos x="542" y="370"/>
              </a:cxn>
              <a:cxn ang="0">
                <a:pos x="560" y="366"/>
              </a:cxn>
              <a:cxn ang="0">
                <a:pos x="578" y="360"/>
              </a:cxn>
              <a:cxn ang="0">
                <a:pos x="594" y="352"/>
              </a:cxn>
              <a:cxn ang="0">
                <a:pos x="610" y="342"/>
              </a:cxn>
              <a:cxn ang="0">
                <a:pos x="624" y="332"/>
              </a:cxn>
              <a:cxn ang="0">
                <a:pos x="638" y="320"/>
              </a:cxn>
              <a:cxn ang="0">
                <a:pos x="650" y="306"/>
              </a:cxn>
              <a:cxn ang="0">
                <a:pos x="660" y="292"/>
              </a:cxn>
              <a:cxn ang="0">
                <a:pos x="670" y="276"/>
              </a:cxn>
              <a:cxn ang="0">
                <a:pos x="678" y="260"/>
              </a:cxn>
              <a:cxn ang="0">
                <a:pos x="684" y="242"/>
              </a:cxn>
              <a:cxn ang="0">
                <a:pos x="688" y="224"/>
              </a:cxn>
              <a:cxn ang="0">
                <a:pos x="690" y="206"/>
              </a:cxn>
              <a:cxn ang="0">
                <a:pos x="692" y="188"/>
              </a:cxn>
              <a:cxn ang="0">
                <a:pos x="692" y="188"/>
              </a:cxn>
              <a:cxn ang="0">
                <a:pos x="690" y="168"/>
              </a:cxn>
              <a:cxn ang="0">
                <a:pos x="688" y="150"/>
              </a:cxn>
              <a:cxn ang="0">
                <a:pos x="684" y="132"/>
              </a:cxn>
              <a:cxn ang="0">
                <a:pos x="678" y="114"/>
              </a:cxn>
              <a:cxn ang="0">
                <a:pos x="670" y="98"/>
              </a:cxn>
              <a:cxn ang="0">
                <a:pos x="660" y="82"/>
              </a:cxn>
              <a:cxn ang="0">
                <a:pos x="650" y="68"/>
              </a:cxn>
              <a:cxn ang="0">
                <a:pos x="638" y="54"/>
              </a:cxn>
              <a:cxn ang="0">
                <a:pos x="624" y="42"/>
              </a:cxn>
              <a:cxn ang="0">
                <a:pos x="610" y="32"/>
              </a:cxn>
              <a:cxn ang="0">
                <a:pos x="594" y="22"/>
              </a:cxn>
              <a:cxn ang="0">
                <a:pos x="578" y="14"/>
              </a:cxn>
              <a:cxn ang="0">
                <a:pos x="560" y="8"/>
              </a:cxn>
              <a:cxn ang="0">
                <a:pos x="542" y="4"/>
              </a:cxn>
              <a:cxn ang="0">
                <a:pos x="524" y="2"/>
              </a:cxn>
              <a:cxn ang="0">
                <a:pos x="504" y="0"/>
              </a:cxn>
              <a:cxn ang="0">
                <a:pos x="504" y="0"/>
              </a:cxn>
            </a:cxnLst>
            <a:rect l="0" t="0" r="r" b="b"/>
            <a:pathLst>
              <a:path w="692" h="374">
                <a:moveTo>
                  <a:pt x="504" y="0"/>
                </a:moveTo>
                <a:lnTo>
                  <a:pt x="2" y="0"/>
                </a:lnTo>
                <a:lnTo>
                  <a:pt x="2" y="0"/>
                </a:lnTo>
                <a:lnTo>
                  <a:pt x="14" y="34"/>
                </a:lnTo>
                <a:lnTo>
                  <a:pt x="24" y="72"/>
                </a:lnTo>
                <a:lnTo>
                  <a:pt x="32" y="114"/>
                </a:lnTo>
                <a:lnTo>
                  <a:pt x="36" y="158"/>
                </a:lnTo>
                <a:lnTo>
                  <a:pt x="38" y="184"/>
                </a:lnTo>
                <a:lnTo>
                  <a:pt x="36" y="208"/>
                </a:lnTo>
                <a:lnTo>
                  <a:pt x="34" y="234"/>
                </a:lnTo>
                <a:lnTo>
                  <a:pt x="32" y="260"/>
                </a:lnTo>
                <a:lnTo>
                  <a:pt x="26" y="288"/>
                </a:lnTo>
                <a:lnTo>
                  <a:pt x="20" y="316"/>
                </a:lnTo>
                <a:lnTo>
                  <a:pt x="10" y="344"/>
                </a:lnTo>
                <a:lnTo>
                  <a:pt x="0" y="374"/>
                </a:lnTo>
                <a:lnTo>
                  <a:pt x="504" y="374"/>
                </a:lnTo>
                <a:lnTo>
                  <a:pt x="504" y="374"/>
                </a:lnTo>
                <a:lnTo>
                  <a:pt x="524" y="374"/>
                </a:lnTo>
                <a:lnTo>
                  <a:pt x="542" y="370"/>
                </a:lnTo>
                <a:lnTo>
                  <a:pt x="560" y="366"/>
                </a:lnTo>
                <a:lnTo>
                  <a:pt x="578" y="360"/>
                </a:lnTo>
                <a:lnTo>
                  <a:pt x="594" y="352"/>
                </a:lnTo>
                <a:lnTo>
                  <a:pt x="610" y="342"/>
                </a:lnTo>
                <a:lnTo>
                  <a:pt x="624" y="332"/>
                </a:lnTo>
                <a:lnTo>
                  <a:pt x="638" y="320"/>
                </a:lnTo>
                <a:lnTo>
                  <a:pt x="650" y="306"/>
                </a:lnTo>
                <a:lnTo>
                  <a:pt x="660" y="292"/>
                </a:lnTo>
                <a:lnTo>
                  <a:pt x="670" y="276"/>
                </a:lnTo>
                <a:lnTo>
                  <a:pt x="678" y="260"/>
                </a:lnTo>
                <a:lnTo>
                  <a:pt x="684" y="242"/>
                </a:lnTo>
                <a:lnTo>
                  <a:pt x="688" y="224"/>
                </a:lnTo>
                <a:lnTo>
                  <a:pt x="690" y="206"/>
                </a:lnTo>
                <a:lnTo>
                  <a:pt x="692" y="188"/>
                </a:lnTo>
                <a:lnTo>
                  <a:pt x="692" y="188"/>
                </a:lnTo>
                <a:lnTo>
                  <a:pt x="690" y="168"/>
                </a:lnTo>
                <a:lnTo>
                  <a:pt x="688" y="150"/>
                </a:lnTo>
                <a:lnTo>
                  <a:pt x="684" y="132"/>
                </a:lnTo>
                <a:lnTo>
                  <a:pt x="678" y="114"/>
                </a:lnTo>
                <a:lnTo>
                  <a:pt x="670" y="98"/>
                </a:lnTo>
                <a:lnTo>
                  <a:pt x="660" y="82"/>
                </a:lnTo>
                <a:lnTo>
                  <a:pt x="650" y="68"/>
                </a:lnTo>
                <a:lnTo>
                  <a:pt x="638" y="54"/>
                </a:lnTo>
                <a:lnTo>
                  <a:pt x="624" y="42"/>
                </a:lnTo>
                <a:lnTo>
                  <a:pt x="610" y="32"/>
                </a:lnTo>
                <a:lnTo>
                  <a:pt x="594" y="22"/>
                </a:lnTo>
                <a:lnTo>
                  <a:pt x="578" y="14"/>
                </a:lnTo>
                <a:lnTo>
                  <a:pt x="560" y="8"/>
                </a:lnTo>
                <a:lnTo>
                  <a:pt x="542" y="4"/>
                </a:lnTo>
                <a:lnTo>
                  <a:pt x="524" y="2"/>
                </a:lnTo>
                <a:lnTo>
                  <a:pt x="504" y="0"/>
                </a:lnTo>
                <a:lnTo>
                  <a:pt x="504" y="0"/>
                </a:lnTo>
                <a:close/>
              </a:path>
            </a:pathLst>
          </a:cu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38100">
            <a:solidFill>
              <a:schemeClr val="bg1"/>
            </a:solidFill>
            <a:prstDash val="solid"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2000" dirty="0">
              <a:latin typeface="Tw Cen MT Condensed Extra Bold" panose="020B0803020202020204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5931808" y="3614035"/>
            <a:ext cx="10358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w Cen MT Condensed Extra Bold" panose="020B0803020202020204" pitchFamily="34" charset="0"/>
                <a:ea typeface="Open Sans Condensed" panose="020B0806030504020204" pitchFamily="34" charset="0"/>
                <a:cs typeface="Open Sans Condensed" panose="020B0806030504020204" pitchFamily="34" charset="0"/>
              </a:rPr>
              <a:t>Stage 32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8E2BA0B-7379-4BCB-894D-01AE367BBB0A}"/>
              </a:ext>
            </a:extLst>
          </p:cNvPr>
          <p:cNvGrpSpPr/>
          <p:nvPr/>
        </p:nvGrpSpPr>
        <p:grpSpPr>
          <a:xfrm>
            <a:off x="5686448" y="1784384"/>
            <a:ext cx="1501695" cy="1591869"/>
            <a:chOff x="5686448" y="1784384"/>
            <a:chExt cx="1501695" cy="1591869"/>
          </a:xfrm>
        </p:grpSpPr>
        <p:grpSp>
          <p:nvGrpSpPr>
            <p:cNvPr id="89" name="Group 27"/>
            <p:cNvGrpSpPr/>
            <p:nvPr/>
          </p:nvGrpSpPr>
          <p:grpSpPr>
            <a:xfrm>
              <a:off x="5976692" y="2756988"/>
              <a:ext cx="883350" cy="619265"/>
              <a:chOff x="609600" y="2515394"/>
              <a:chExt cx="762000" cy="534194"/>
            </a:xfrm>
          </p:grpSpPr>
          <p:cxnSp>
            <p:nvCxnSpPr>
              <p:cNvPr id="90" name="Straight Connector 89"/>
              <p:cNvCxnSpPr/>
              <p:nvPr/>
            </p:nvCxnSpPr>
            <p:spPr>
              <a:xfrm>
                <a:off x="609600" y="3048000"/>
                <a:ext cx="762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rot="5400000">
                <a:off x="723900" y="2781300"/>
                <a:ext cx="533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2" name="TextBox 91"/>
            <p:cNvSpPr txBox="1"/>
            <p:nvPr/>
          </p:nvSpPr>
          <p:spPr>
            <a:xfrm>
              <a:off x="5686448" y="1784384"/>
              <a:ext cx="1501695" cy="963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14" name="Rounded Rectangle 13"/>
          <p:cNvSpPr/>
          <p:nvPr/>
        </p:nvSpPr>
        <p:spPr>
          <a:xfrm>
            <a:off x="-76200" y="3519298"/>
            <a:ext cx="7200000" cy="265005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71000"/>
                </a:schemeClr>
              </a:gs>
              <a:gs pos="50000">
                <a:schemeClr val="bg1">
                  <a:alpha val="51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096328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ktangel 59"/>
          <p:cNvSpPr>
            <a:spLocks noChangeArrowheads="1"/>
          </p:cNvSpPr>
          <p:nvPr/>
        </p:nvSpPr>
        <p:spPr bwMode="auto">
          <a:xfrm rot="10800000" flipV="1">
            <a:off x="0" y="1"/>
            <a:ext cx="12192000" cy="2895599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  <a:gs pos="48000">
                <a:schemeClr val="accent3">
                  <a:lumMod val="20000"/>
                  <a:lumOff val="80000"/>
                </a:schemeClr>
              </a:gs>
              <a:gs pos="6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4" name="Block Arc 3"/>
          <p:cNvSpPr/>
          <p:nvPr/>
        </p:nvSpPr>
        <p:spPr>
          <a:xfrm rot="20760000">
            <a:off x="3621538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6" name="Block Arc 5"/>
          <p:cNvSpPr/>
          <p:nvPr/>
        </p:nvSpPr>
        <p:spPr>
          <a:xfrm rot="960000">
            <a:off x="3621538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" name="Block Arc 6"/>
          <p:cNvSpPr/>
          <p:nvPr/>
        </p:nvSpPr>
        <p:spPr>
          <a:xfrm rot="2760000">
            <a:off x="3621538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" name="Block Arc 7"/>
          <p:cNvSpPr/>
          <p:nvPr/>
        </p:nvSpPr>
        <p:spPr>
          <a:xfrm rot="4560000">
            <a:off x="3621538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9" name="Block Arc 8"/>
          <p:cNvSpPr/>
          <p:nvPr/>
        </p:nvSpPr>
        <p:spPr>
          <a:xfrm rot="6360000">
            <a:off x="3621538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0" name="Block Arc 9"/>
          <p:cNvSpPr/>
          <p:nvPr/>
        </p:nvSpPr>
        <p:spPr>
          <a:xfrm rot="8160000">
            <a:off x="3621538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1" name="Block Arc 10"/>
          <p:cNvSpPr/>
          <p:nvPr/>
        </p:nvSpPr>
        <p:spPr>
          <a:xfrm rot="9960000">
            <a:off x="3621539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2" name="Block Arc 11"/>
          <p:cNvSpPr/>
          <p:nvPr/>
        </p:nvSpPr>
        <p:spPr>
          <a:xfrm rot="11760000">
            <a:off x="3621538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3" name="Block Arc 12"/>
          <p:cNvSpPr/>
          <p:nvPr/>
        </p:nvSpPr>
        <p:spPr>
          <a:xfrm rot="13560000">
            <a:off x="3621538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4" name="Block Arc 13"/>
          <p:cNvSpPr/>
          <p:nvPr/>
        </p:nvSpPr>
        <p:spPr>
          <a:xfrm rot="15360000">
            <a:off x="3621538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 rot="17160000">
            <a:off x="3621538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6" name="Block Arc 15"/>
          <p:cNvSpPr/>
          <p:nvPr/>
        </p:nvSpPr>
        <p:spPr>
          <a:xfrm rot="18960000">
            <a:off x="3621538" y="1215950"/>
            <a:ext cx="4611312" cy="4611312"/>
          </a:xfrm>
          <a:prstGeom prst="blockArc">
            <a:avLst>
              <a:gd name="adj1" fmla="val 19819455"/>
              <a:gd name="adj2" fmla="val 0"/>
              <a:gd name="adj3" fmla="val 25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281274" y="1875686"/>
            <a:ext cx="3291840" cy="3291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253504" y="1847916"/>
            <a:ext cx="3347380" cy="3347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382249" y="1976661"/>
            <a:ext cx="3089890" cy="308989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4564553" y="2158965"/>
            <a:ext cx="2725284" cy="27252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34"/>
          <p:cNvGrpSpPr>
            <a:grpSpLocks noChangeAspect="1"/>
          </p:cNvGrpSpPr>
          <p:nvPr/>
        </p:nvGrpSpPr>
        <p:grpSpPr>
          <a:xfrm>
            <a:off x="5925640" y="2577711"/>
            <a:ext cx="3108" cy="1873644"/>
            <a:chOff x="7620197" y="2172120"/>
            <a:chExt cx="3454" cy="2081827"/>
          </a:xfrm>
        </p:grpSpPr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 rot="16200000" flipH="1">
              <a:off x="7089203" y="3719500"/>
              <a:ext cx="1065831" cy="30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 noChangeAspect="1"/>
            </p:cNvCxnSpPr>
            <p:nvPr/>
          </p:nvCxnSpPr>
          <p:spPr>
            <a:xfrm rot="16200000" flipH="1">
              <a:off x="7113656" y="2678661"/>
              <a:ext cx="1016000" cy="2918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3"/>
          <p:cNvGrpSpPr/>
          <p:nvPr/>
        </p:nvGrpSpPr>
        <p:grpSpPr>
          <a:xfrm>
            <a:off x="4428290" y="2128186"/>
            <a:ext cx="3048000" cy="2781420"/>
            <a:chOff x="2895600" y="2190690"/>
            <a:chExt cx="3048000" cy="2781420"/>
          </a:xfrm>
        </p:grpSpPr>
        <p:sp>
          <p:nvSpPr>
            <p:cNvPr id="43" name="TextBox 42"/>
            <p:cNvSpPr txBox="1"/>
            <p:nvPr/>
          </p:nvSpPr>
          <p:spPr>
            <a:xfrm>
              <a:off x="4111826" y="2190690"/>
              <a:ext cx="594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Jan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87016" y="231020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Feb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96736" y="279813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Mar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81600" y="3333039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Apr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964780" y="3880908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May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96068" y="4354092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Jun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28252" y="457200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Jul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325244" y="4290738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Aug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71280" y="3821916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Sep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95600" y="3333039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Oct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33252" y="279813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Nov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98984" y="233970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Dec</a:t>
              </a:r>
            </a:p>
          </p:txBody>
        </p:sp>
      </p:grpSp>
      <p:sp>
        <p:nvSpPr>
          <p:cNvPr id="59" name="Ellipse 53"/>
          <p:cNvSpPr/>
          <p:nvPr/>
        </p:nvSpPr>
        <p:spPr bwMode="auto">
          <a:xfrm>
            <a:off x="4219330" y="6109696"/>
            <a:ext cx="3536664" cy="322426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2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05800" y="180327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305800" y="2560808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305800" y="331834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305800" y="4075878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305800" y="483341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305800" y="5590948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600200" y="178541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00200" y="2542948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00200" y="330048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600200" y="4058018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600200" y="4815553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1600200" y="5573088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57" name="Title 56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509133"/>
          </a:xfrm>
        </p:spPr>
        <p:txBody>
          <a:bodyPr>
            <a:normAutofit fontScale="90000"/>
          </a:bodyPr>
          <a:lstStyle/>
          <a:p>
            <a:r>
              <a:rPr lang="en-US" dirty="0"/>
              <a:t>Monthly update for 12 months</a:t>
            </a:r>
          </a:p>
        </p:txBody>
      </p:sp>
    </p:spTree>
    <p:extLst>
      <p:ext uri="{BB962C8B-B14F-4D97-AF65-F5344CB8AC3E}">
        <p14:creationId xmlns:p14="http://schemas.microsoft.com/office/powerpoint/2010/main" val="1122538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7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8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0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ktangel 59"/>
          <p:cNvSpPr>
            <a:spLocks noChangeArrowheads="1"/>
          </p:cNvSpPr>
          <p:nvPr/>
        </p:nvSpPr>
        <p:spPr bwMode="auto">
          <a:xfrm rot="10800000" flipV="1">
            <a:off x="0" y="2"/>
            <a:ext cx="12192000" cy="2895599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  <a:gs pos="48000">
                <a:schemeClr val="accent3">
                  <a:lumMod val="20000"/>
                  <a:lumOff val="80000"/>
                </a:schemeClr>
              </a:gs>
              <a:gs pos="6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2" name="Group 59"/>
          <p:cNvGrpSpPr/>
          <p:nvPr/>
        </p:nvGrpSpPr>
        <p:grpSpPr>
          <a:xfrm rot="780000">
            <a:off x="3621538" y="1108428"/>
            <a:ext cx="4611312" cy="4611312"/>
            <a:chOff x="2097538" y="802138"/>
            <a:chExt cx="4611312" cy="4611312"/>
          </a:xfrm>
          <a:solidFill>
            <a:schemeClr val="accent3">
              <a:lumMod val="75000"/>
            </a:schemeClr>
          </a:solidFill>
        </p:grpSpPr>
        <p:sp>
          <p:nvSpPr>
            <p:cNvPr id="4" name="Block Arc 3"/>
            <p:cNvSpPr/>
            <p:nvPr/>
          </p:nvSpPr>
          <p:spPr>
            <a:xfrm rot="207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0"/>
                <a:gd name="adj3" fmla="val 25000"/>
              </a:avLst>
            </a:prstGeom>
            <a:grp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6" name="Block Arc 5"/>
            <p:cNvSpPr/>
            <p:nvPr/>
          </p:nvSpPr>
          <p:spPr>
            <a:xfrm rot="9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0"/>
                <a:gd name="adj3" fmla="val 25000"/>
              </a:avLst>
            </a:prstGeom>
            <a:grpFill/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grpSp>
        <p:nvGrpSpPr>
          <p:cNvPr id="3" name="Group 60"/>
          <p:cNvGrpSpPr/>
          <p:nvPr/>
        </p:nvGrpSpPr>
        <p:grpSpPr>
          <a:xfrm rot="780000">
            <a:off x="3621538" y="1108428"/>
            <a:ext cx="4611312" cy="4611312"/>
            <a:chOff x="2097538" y="802138"/>
            <a:chExt cx="4611312" cy="4611312"/>
          </a:xfrm>
          <a:solidFill>
            <a:schemeClr val="accent4">
              <a:lumMod val="75000"/>
            </a:schemeClr>
          </a:solidFill>
        </p:grpSpPr>
        <p:sp>
          <p:nvSpPr>
            <p:cNvPr id="7" name="Block Arc 6"/>
            <p:cNvSpPr/>
            <p:nvPr/>
          </p:nvSpPr>
          <p:spPr>
            <a:xfrm rot="27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0"/>
                <a:gd name="adj3" fmla="val 25000"/>
              </a:avLst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8" name="Block Arc 7"/>
            <p:cNvSpPr/>
            <p:nvPr/>
          </p:nvSpPr>
          <p:spPr>
            <a:xfrm rot="45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0"/>
                <a:gd name="adj3" fmla="val 25000"/>
              </a:avLst>
            </a:prstGeom>
            <a:solidFill>
              <a:schemeClr val="accent5">
                <a:lumMod val="50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64"/>
          <p:cNvGrpSpPr/>
          <p:nvPr/>
        </p:nvGrpSpPr>
        <p:grpSpPr>
          <a:xfrm rot="780000">
            <a:off x="3621538" y="1123176"/>
            <a:ext cx="4611312" cy="4611312"/>
            <a:chOff x="2100856" y="816508"/>
            <a:chExt cx="4611312" cy="4611312"/>
          </a:xfrm>
          <a:effectLst/>
        </p:grpSpPr>
        <p:sp>
          <p:nvSpPr>
            <p:cNvPr id="9" name="Block Arc 8"/>
            <p:cNvSpPr/>
            <p:nvPr/>
          </p:nvSpPr>
          <p:spPr>
            <a:xfrm rot="6360000">
              <a:off x="2100856" y="816508"/>
              <a:ext cx="4611312" cy="4611312"/>
            </a:xfrm>
            <a:prstGeom prst="blockArc">
              <a:avLst>
                <a:gd name="adj1" fmla="val 19819455"/>
                <a:gd name="adj2" fmla="val 158530"/>
                <a:gd name="adj3" fmla="val 25068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0" name="Block Arc 9"/>
            <p:cNvSpPr/>
            <p:nvPr/>
          </p:nvSpPr>
          <p:spPr>
            <a:xfrm rot="8160000">
              <a:off x="2100856" y="816508"/>
              <a:ext cx="4611312" cy="4611312"/>
            </a:xfrm>
            <a:prstGeom prst="blockArc">
              <a:avLst>
                <a:gd name="adj1" fmla="val 19819455"/>
                <a:gd name="adj2" fmla="val 14385"/>
                <a:gd name="adj3" fmla="val 23574"/>
              </a:avLst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grpSp>
        <p:nvGrpSpPr>
          <p:cNvPr id="17" name="Group 65"/>
          <p:cNvGrpSpPr/>
          <p:nvPr/>
        </p:nvGrpSpPr>
        <p:grpSpPr>
          <a:xfrm rot="780000">
            <a:off x="3621539" y="1108428"/>
            <a:ext cx="4611313" cy="4611312"/>
            <a:chOff x="2097538" y="802138"/>
            <a:chExt cx="4611313" cy="4611312"/>
          </a:xfrm>
          <a:solidFill>
            <a:schemeClr val="accent2">
              <a:lumMod val="75000"/>
            </a:schemeClr>
          </a:solidFill>
          <a:effectLst/>
        </p:grpSpPr>
        <p:sp>
          <p:nvSpPr>
            <p:cNvPr id="11" name="Block Arc 10"/>
            <p:cNvSpPr/>
            <p:nvPr/>
          </p:nvSpPr>
          <p:spPr>
            <a:xfrm rot="9960000">
              <a:off x="2097539" y="802138"/>
              <a:ext cx="4611312" cy="4611312"/>
            </a:xfrm>
            <a:prstGeom prst="blockArc">
              <a:avLst>
                <a:gd name="adj1" fmla="val 19819455"/>
                <a:gd name="adj2" fmla="val 212043"/>
                <a:gd name="adj3" fmla="val 2369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2" name="Block Arc 11"/>
            <p:cNvSpPr/>
            <p:nvPr/>
          </p:nvSpPr>
          <p:spPr>
            <a:xfrm rot="117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0"/>
                <a:gd name="adj3" fmla="val 25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grpSp>
        <p:nvGrpSpPr>
          <p:cNvPr id="21" name="Group 66"/>
          <p:cNvGrpSpPr/>
          <p:nvPr/>
        </p:nvGrpSpPr>
        <p:grpSpPr>
          <a:xfrm rot="780000">
            <a:off x="3621538" y="1108428"/>
            <a:ext cx="4611312" cy="4611312"/>
            <a:chOff x="2097538" y="802138"/>
            <a:chExt cx="4611312" cy="4611312"/>
          </a:xfrm>
        </p:grpSpPr>
        <p:sp>
          <p:nvSpPr>
            <p:cNvPr id="13" name="Block Arc 12"/>
            <p:cNvSpPr/>
            <p:nvPr/>
          </p:nvSpPr>
          <p:spPr>
            <a:xfrm rot="135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0"/>
                <a:gd name="adj3" fmla="val 25000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4" name="Block Arc 13"/>
            <p:cNvSpPr/>
            <p:nvPr/>
          </p:nvSpPr>
          <p:spPr>
            <a:xfrm rot="153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0"/>
                <a:gd name="adj3" fmla="val 25000"/>
              </a:avLst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grpSp>
        <p:nvGrpSpPr>
          <p:cNvPr id="22" name="Group 56"/>
          <p:cNvGrpSpPr/>
          <p:nvPr/>
        </p:nvGrpSpPr>
        <p:grpSpPr>
          <a:xfrm rot="780000">
            <a:off x="3621538" y="1108428"/>
            <a:ext cx="4611312" cy="4611312"/>
            <a:chOff x="2097538" y="802138"/>
            <a:chExt cx="4611312" cy="4611312"/>
          </a:xfrm>
          <a:solidFill>
            <a:schemeClr val="accent1"/>
          </a:solidFill>
        </p:grpSpPr>
        <p:sp>
          <p:nvSpPr>
            <p:cNvPr id="15" name="Block Arc 14"/>
            <p:cNvSpPr/>
            <p:nvPr/>
          </p:nvSpPr>
          <p:spPr>
            <a:xfrm rot="171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0"/>
                <a:gd name="adj3" fmla="val 25000"/>
              </a:avLst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6" name="Block Arc 15"/>
            <p:cNvSpPr/>
            <p:nvPr/>
          </p:nvSpPr>
          <p:spPr>
            <a:xfrm rot="189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0"/>
                <a:gd name="adj3" fmla="val 25000"/>
              </a:avLst>
            </a:prstGeom>
            <a:grpFill/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sp>
        <p:nvSpPr>
          <p:cNvPr id="19" name="Oval 18"/>
          <p:cNvSpPr>
            <a:spLocks noChangeAspect="1"/>
          </p:cNvSpPr>
          <p:nvPr/>
        </p:nvSpPr>
        <p:spPr>
          <a:xfrm>
            <a:off x="4281274" y="1768164"/>
            <a:ext cx="3291840" cy="3291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253504" y="1740394"/>
            <a:ext cx="3347380" cy="3347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382249" y="1869139"/>
            <a:ext cx="3089890" cy="308989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4564553" y="2051443"/>
            <a:ext cx="2725284" cy="27252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23" name="Group 34"/>
          <p:cNvGrpSpPr>
            <a:grpSpLocks noChangeAspect="1"/>
          </p:cNvGrpSpPr>
          <p:nvPr/>
        </p:nvGrpSpPr>
        <p:grpSpPr>
          <a:xfrm>
            <a:off x="5925640" y="2470189"/>
            <a:ext cx="3108" cy="1873644"/>
            <a:chOff x="7620197" y="2172120"/>
            <a:chExt cx="3454" cy="2081827"/>
          </a:xfrm>
        </p:grpSpPr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 rot="16200000" flipH="1">
              <a:off x="7089203" y="3719500"/>
              <a:ext cx="1065831" cy="30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 noChangeAspect="1"/>
            </p:cNvCxnSpPr>
            <p:nvPr/>
          </p:nvCxnSpPr>
          <p:spPr>
            <a:xfrm rot="16200000" flipH="1">
              <a:off x="7113656" y="2678661"/>
              <a:ext cx="1016000" cy="2918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73"/>
          <p:cNvGrpSpPr/>
          <p:nvPr/>
        </p:nvGrpSpPr>
        <p:grpSpPr>
          <a:xfrm>
            <a:off x="4428290" y="2020664"/>
            <a:ext cx="3048000" cy="2781420"/>
            <a:chOff x="2895600" y="2190690"/>
            <a:chExt cx="3048000" cy="2781420"/>
          </a:xfrm>
        </p:grpSpPr>
        <p:sp>
          <p:nvSpPr>
            <p:cNvPr id="43" name="TextBox 42"/>
            <p:cNvSpPr txBox="1"/>
            <p:nvPr/>
          </p:nvSpPr>
          <p:spPr>
            <a:xfrm>
              <a:off x="4111826" y="2190690"/>
              <a:ext cx="594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Jan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87016" y="231020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Feb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96736" y="279813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Mar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81600" y="3333039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Apr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964780" y="3880908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May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96068" y="4354092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Jun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28252" y="457200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Jul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325244" y="4290738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Aug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71280" y="3821916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Sep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95600" y="3333039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Oct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33252" y="279813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Nov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98984" y="233970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Dec</a:t>
              </a:r>
            </a:p>
          </p:txBody>
        </p:sp>
      </p:grpSp>
      <p:sp>
        <p:nvSpPr>
          <p:cNvPr id="59" name="Ellipse 53"/>
          <p:cNvSpPr/>
          <p:nvPr/>
        </p:nvSpPr>
        <p:spPr bwMode="auto">
          <a:xfrm>
            <a:off x="4219330" y="6002174"/>
            <a:ext cx="3536664" cy="322426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2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305800" y="1686821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305800" y="3387926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8001000" y="5030691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600200" y="1686821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00200" y="3387926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00200" y="5030691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57" name="Title 56"/>
          <p:cNvSpPr>
            <a:spLocks noGrp="1"/>
          </p:cNvSpPr>
          <p:nvPr>
            <p:ph type="title"/>
          </p:nvPr>
        </p:nvSpPr>
        <p:spPr>
          <a:xfrm>
            <a:off x="1981200" y="274639"/>
            <a:ext cx="8229600" cy="793901"/>
          </a:xfrm>
        </p:spPr>
        <p:txBody>
          <a:bodyPr/>
          <a:lstStyle/>
          <a:p>
            <a:r>
              <a:rPr lang="en-US" dirty="0"/>
              <a:t>Bi-Monthly Update for every 2 months</a:t>
            </a:r>
          </a:p>
        </p:txBody>
      </p:sp>
    </p:spTree>
    <p:extLst>
      <p:ext uri="{BB962C8B-B14F-4D97-AF65-F5344CB8AC3E}">
        <p14:creationId xmlns:p14="http://schemas.microsoft.com/office/powerpoint/2010/main" val="3877444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600000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82" grpId="0"/>
      <p:bldP spid="8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ktangel 59"/>
          <p:cNvSpPr>
            <a:spLocks noChangeArrowheads="1"/>
          </p:cNvSpPr>
          <p:nvPr/>
        </p:nvSpPr>
        <p:spPr bwMode="auto">
          <a:xfrm rot="10800000" flipV="1">
            <a:off x="0" y="1"/>
            <a:ext cx="12192000" cy="2895599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  <a:gs pos="48000">
                <a:schemeClr val="accent3">
                  <a:lumMod val="20000"/>
                  <a:lumOff val="80000"/>
                </a:schemeClr>
              </a:gs>
              <a:gs pos="6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2" name="Group 59"/>
          <p:cNvGrpSpPr/>
          <p:nvPr/>
        </p:nvGrpSpPr>
        <p:grpSpPr>
          <a:xfrm rot="840000">
            <a:off x="3613500" y="1098901"/>
            <a:ext cx="4611312" cy="4611312"/>
            <a:chOff x="2097538" y="802138"/>
            <a:chExt cx="4611312" cy="4611312"/>
          </a:xfrm>
          <a:solidFill>
            <a:schemeClr val="accent2">
              <a:lumMod val="75000"/>
            </a:schemeClr>
          </a:solidFill>
        </p:grpSpPr>
        <p:sp>
          <p:nvSpPr>
            <p:cNvPr id="6" name="Block Arc 5"/>
            <p:cNvSpPr/>
            <p:nvPr/>
          </p:nvSpPr>
          <p:spPr>
            <a:xfrm rot="9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166624"/>
                <a:gd name="adj3" fmla="val 24618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" name="Block Arc 6"/>
            <p:cNvSpPr/>
            <p:nvPr/>
          </p:nvSpPr>
          <p:spPr>
            <a:xfrm rot="27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1898673"/>
                <a:gd name="adj3" fmla="val 2239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grpSp>
        <p:nvGrpSpPr>
          <p:cNvPr id="3" name="Group 60"/>
          <p:cNvGrpSpPr/>
          <p:nvPr/>
        </p:nvGrpSpPr>
        <p:grpSpPr>
          <a:xfrm rot="840000">
            <a:off x="3613501" y="1098901"/>
            <a:ext cx="4611313" cy="4611312"/>
            <a:chOff x="2097538" y="802138"/>
            <a:chExt cx="4611313" cy="4611312"/>
          </a:xfrm>
          <a:solidFill>
            <a:schemeClr val="accent5">
              <a:lumMod val="75000"/>
            </a:schemeClr>
          </a:solidFill>
        </p:grpSpPr>
        <p:sp>
          <p:nvSpPr>
            <p:cNvPr id="9" name="Block Arc 8"/>
            <p:cNvSpPr/>
            <p:nvPr/>
          </p:nvSpPr>
          <p:spPr>
            <a:xfrm rot="63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195190"/>
                <a:gd name="adj3" fmla="val 25222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0" name="Block Arc 9"/>
            <p:cNvSpPr/>
            <p:nvPr/>
          </p:nvSpPr>
          <p:spPr>
            <a:xfrm rot="81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149566"/>
                <a:gd name="adj3" fmla="val 24278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1" name="Block Arc 10"/>
            <p:cNvSpPr/>
            <p:nvPr/>
          </p:nvSpPr>
          <p:spPr>
            <a:xfrm rot="9960000">
              <a:off x="2097539" y="802138"/>
              <a:ext cx="4611312" cy="4611312"/>
            </a:xfrm>
            <a:prstGeom prst="blockArc">
              <a:avLst>
                <a:gd name="adj1" fmla="val 19819455"/>
                <a:gd name="adj2" fmla="val 0"/>
                <a:gd name="adj3" fmla="val 25000"/>
              </a:avLst>
            </a:prstGeom>
            <a:grpFill/>
            <a:ln>
              <a:solidFill>
                <a:schemeClr val="accent5">
                  <a:lumMod val="75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grpSp>
        <p:nvGrpSpPr>
          <p:cNvPr id="5" name="Group 61"/>
          <p:cNvGrpSpPr/>
          <p:nvPr/>
        </p:nvGrpSpPr>
        <p:grpSpPr>
          <a:xfrm rot="840000">
            <a:off x="3613500" y="1098901"/>
            <a:ext cx="4611312" cy="4611312"/>
            <a:chOff x="2097538" y="802138"/>
            <a:chExt cx="4611312" cy="4611312"/>
          </a:xfrm>
          <a:solidFill>
            <a:schemeClr val="accent6">
              <a:lumMod val="50000"/>
            </a:schemeClr>
          </a:solidFill>
        </p:grpSpPr>
        <p:sp>
          <p:nvSpPr>
            <p:cNvPr id="12" name="Block Arc 11"/>
            <p:cNvSpPr/>
            <p:nvPr/>
          </p:nvSpPr>
          <p:spPr>
            <a:xfrm rot="117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126241"/>
                <a:gd name="adj3" fmla="val 23707"/>
              </a:avLst>
            </a:prstGeom>
            <a:grpFill/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3" name="Block Arc 12"/>
            <p:cNvSpPr/>
            <p:nvPr/>
          </p:nvSpPr>
          <p:spPr>
            <a:xfrm rot="135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1838689"/>
                <a:gd name="adj3" fmla="val 23268"/>
              </a:avLst>
            </a:prstGeom>
            <a:grpFill/>
            <a:ln>
              <a:solidFill>
                <a:schemeClr val="accent6">
                  <a:lumMod val="50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grpSp>
        <p:nvGrpSpPr>
          <p:cNvPr id="8" name="Group 56"/>
          <p:cNvGrpSpPr/>
          <p:nvPr/>
        </p:nvGrpSpPr>
        <p:grpSpPr>
          <a:xfrm rot="840000">
            <a:off x="3613500" y="1098901"/>
            <a:ext cx="4611312" cy="4611312"/>
            <a:chOff x="2097538" y="802138"/>
            <a:chExt cx="4611312" cy="4611312"/>
          </a:xfrm>
          <a:solidFill>
            <a:schemeClr val="accent3">
              <a:lumMod val="75000"/>
            </a:schemeClr>
          </a:solidFill>
        </p:grpSpPr>
        <p:sp>
          <p:nvSpPr>
            <p:cNvPr id="4" name="Block Arc 3"/>
            <p:cNvSpPr/>
            <p:nvPr/>
          </p:nvSpPr>
          <p:spPr>
            <a:xfrm rot="207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0"/>
                <a:gd name="adj3" fmla="val 25000"/>
              </a:avLst>
            </a:prstGeom>
            <a:grp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5" name="Block Arc 14"/>
            <p:cNvSpPr/>
            <p:nvPr/>
          </p:nvSpPr>
          <p:spPr>
            <a:xfrm rot="171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180732"/>
                <a:gd name="adj3" fmla="val 24920"/>
              </a:avLst>
            </a:prstGeom>
            <a:grp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6" name="Block Arc 15"/>
            <p:cNvSpPr/>
            <p:nvPr/>
          </p:nvSpPr>
          <p:spPr>
            <a:xfrm rot="18960000">
              <a:off x="2097538" y="802138"/>
              <a:ext cx="4611312" cy="4611312"/>
            </a:xfrm>
            <a:prstGeom prst="blockArc">
              <a:avLst>
                <a:gd name="adj1" fmla="val 19819455"/>
                <a:gd name="adj2" fmla="val 153317"/>
                <a:gd name="adj3" fmla="val 24729"/>
              </a:avLst>
            </a:prstGeom>
            <a:grp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sp>
        <p:nvSpPr>
          <p:cNvPr id="19" name="Oval 18"/>
          <p:cNvSpPr>
            <a:spLocks noChangeAspect="1"/>
          </p:cNvSpPr>
          <p:nvPr/>
        </p:nvSpPr>
        <p:spPr>
          <a:xfrm>
            <a:off x="4273236" y="1758637"/>
            <a:ext cx="3291840" cy="329184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245466" y="1730867"/>
            <a:ext cx="3347380" cy="334738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374211" y="1859612"/>
            <a:ext cx="3089890" cy="3089890"/>
          </a:xfrm>
          <a:prstGeom prst="ellipse">
            <a:avLst/>
          </a:prstGeom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4556515" y="2041916"/>
            <a:ext cx="2725284" cy="272528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14" name="Group 34"/>
          <p:cNvGrpSpPr>
            <a:grpSpLocks noChangeAspect="1"/>
          </p:cNvGrpSpPr>
          <p:nvPr/>
        </p:nvGrpSpPr>
        <p:grpSpPr>
          <a:xfrm>
            <a:off x="5917602" y="2460662"/>
            <a:ext cx="3108" cy="1873644"/>
            <a:chOff x="7620197" y="2172120"/>
            <a:chExt cx="3454" cy="2081827"/>
          </a:xfrm>
          <a:effectLst/>
        </p:grpSpPr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 rot="16200000" flipH="1">
              <a:off x="7089203" y="3719500"/>
              <a:ext cx="1065831" cy="30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 noChangeAspect="1"/>
            </p:cNvCxnSpPr>
            <p:nvPr/>
          </p:nvCxnSpPr>
          <p:spPr>
            <a:xfrm rot="16200000" flipH="1">
              <a:off x="7113656" y="2678661"/>
              <a:ext cx="1016000" cy="2918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73"/>
          <p:cNvGrpSpPr/>
          <p:nvPr/>
        </p:nvGrpSpPr>
        <p:grpSpPr>
          <a:xfrm>
            <a:off x="4420252" y="2011137"/>
            <a:ext cx="3048000" cy="2781420"/>
            <a:chOff x="2895600" y="2190690"/>
            <a:chExt cx="3048000" cy="2781420"/>
          </a:xfrm>
          <a:effectLst/>
        </p:grpSpPr>
        <p:sp>
          <p:nvSpPr>
            <p:cNvPr id="43" name="TextBox 42"/>
            <p:cNvSpPr txBox="1"/>
            <p:nvPr/>
          </p:nvSpPr>
          <p:spPr>
            <a:xfrm>
              <a:off x="4111826" y="2190690"/>
              <a:ext cx="594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Jan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87016" y="231020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Feb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96736" y="279813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Mar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81600" y="3333039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Apr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964780" y="3880908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May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96068" y="4354092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Jun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28252" y="457200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Jul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325244" y="4290738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Aug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71280" y="3821916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Sep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95600" y="3333039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Oct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33252" y="279813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Nov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98984" y="233970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Dec</a:t>
              </a:r>
            </a:p>
          </p:txBody>
        </p:sp>
      </p:grpSp>
      <p:sp>
        <p:nvSpPr>
          <p:cNvPr id="59" name="Ellipse 53"/>
          <p:cNvSpPr/>
          <p:nvPr/>
        </p:nvSpPr>
        <p:spPr bwMode="auto">
          <a:xfrm>
            <a:off x="4211292" y="5992647"/>
            <a:ext cx="3536664" cy="322426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2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297762" y="2197299"/>
            <a:ext cx="24384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8297762" y="4635699"/>
            <a:ext cx="24384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592162" y="2179439"/>
            <a:ext cx="24384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592162" y="4617839"/>
            <a:ext cx="2438400" cy="4616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45" name="Title 44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27500"/>
          </a:xfrm>
        </p:spPr>
        <p:txBody>
          <a:bodyPr>
            <a:normAutofit fontScale="90000"/>
          </a:bodyPr>
          <a:lstStyle/>
          <a:p>
            <a:r>
              <a:rPr lang="en-US" dirty="0"/>
              <a:t>Quarterly Update for 3 months</a:t>
            </a:r>
          </a:p>
        </p:txBody>
      </p:sp>
    </p:spTree>
    <p:extLst>
      <p:ext uri="{BB962C8B-B14F-4D97-AF65-F5344CB8AC3E}">
        <p14:creationId xmlns:p14="http://schemas.microsoft.com/office/powerpoint/2010/main" val="29116113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81" grpId="0"/>
      <p:bldP spid="8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ktangel 59"/>
          <p:cNvSpPr>
            <a:spLocks noChangeArrowheads="1"/>
          </p:cNvSpPr>
          <p:nvPr/>
        </p:nvSpPr>
        <p:spPr bwMode="auto">
          <a:xfrm rot="10800000" flipV="1">
            <a:off x="0" y="2"/>
            <a:ext cx="12192000" cy="2895599"/>
          </a:xfrm>
          <a:prstGeom prst="rect">
            <a:avLst/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  <a:gs pos="48000">
                <a:schemeClr val="accent3">
                  <a:lumMod val="20000"/>
                  <a:lumOff val="80000"/>
                </a:schemeClr>
              </a:gs>
              <a:gs pos="69000">
                <a:schemeClr val="accent3">
                  <a:lumMod val="20000"/>
                  <a:lumOff val="80000"/>
                </a:schemeClr>
              </a:gs>
              <a:gs pos="100000">
                <a:schemeClr val="accent3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9" name="Block Arc 8"/>
          <p:cNvSpPr/>
          <p:nvPr/>
        </p:nvSpPr>
        <p:spPr>
          <a:xfrm rot="7140000">
            <a:off x="3621538" y="1494167"/>
            <a:ext cx="4611312" cy="4611312"/>
          </a:xfrm>
          <a:prstGeom prst="blockArc">
            <a:avLst>
              <a:gd name="adj1" fmla="val 19819455"/>
              <a:gd name="adj2" fmla="val 9015926"/>
              <a:gd name="adj3" fmla="val 14052"/>
            </a:avLst>
          </a:prstGeom>
          <a:solidFill>
            <a:schemeClr val="bg2">
              <a:lumMod val="25000"/>
            </a:schemeClr>
          </a:solidFill>
          <a:ln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5" name="Block Arc 14"/>
          <p:cNvSpPr/>
          <p:nvPr/>
        </p:nvSpPr>
        <p:spPr>
          <a:xfrm rot="17940000">
            <a:off x="3621538" y="1494167"/>
            <a:ext cx="4611312" cy="4611312"/>
          </a:xfrm>
          <a:prstGeom prst="blockArc">
            <a:avLst>
              <a:gd name="adj1" fmla="val 19819455"/>
              <a:gd name="adj2" fmla="val 9101194"/>
              <a:gd name="adj3" fmla="val 29887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91440" rtlCol="0" anchor="t" anchorCtr="0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9" name="Oval 18"/>
          <p:cNvSpPr>
            <a:spLocks noChangeAspect="1"/>
          </p:cNvSpPr>
          <p:nvPr/>
        </p:nvSpPr>
        <p:spPr>
          <a:xfrm>
            <a:off x="4281274" y="2150216"/>
            <a:ext cx="3291840" cy="329184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8" name="Oval 37"/>
          <p:cNvSpPr/>
          <p:nvPr/>
        </p:nvSpPr>
        <p:spPr>
          <a:xfrm>
            <a:off x="4253504" y="2122446"/>
            <a:ext cx="3347380" cy="3347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4382249" y="2251191"/>
            <a:ext cx="3089890" cy="3089890"/>
          </a:xfrm>
          <a:prstGeom prst="ellipse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" name="Oval 19"/>
          <p:cNvSpPr>
            <a:spLocks noChangeAspect="1"/>
          </p:cNvSpPr>
          <p:nvPr/>
        </p:nvSpPr>
        <p:spPr>
          <a:xfrm>
            <a:off x="4564553" y="2433495"/>
            <a:ext cx="2725284" cy="272528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34"/>
          <p:cNvGrpSpPr>
            <a:grpSpLocks noChangeAspect="1"/>
          </p:cNvGrpSpPr>
          <p:nvPr/>
        </p:nvGrpSpPr>
        <p:grpSpPr>
          <a:xfrm>
            <a:off x="5925640" y="2852241"/>
            <a:ext cx="3108" cy="1873644"/>
            <a:chOff x="7620197" y="2172120"/>
            <a:chExt cx="3454" cy="2081827"/>
          </a:xfrm>
        </p:grpSpPr>
        <p:cxnSp>
          <p:nvCxnSpPr>
            <p:cNvPr id="34" name="Straight Connector 33"/>
            <p:cNvCxnSpPr>
              <a:cxnSpLocks noChangeAspect="1"/>
            </p:cNvCxnSpPr>
            <p:nvPr/>
          </p:nvCxnSpPr>
          <p:spPr>
            <a:xfrm rot="16200000" flipH="1">
              <a:off x="7089203" y="3719500"/>
              <a:ext cx="1065831" cy="306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cxnSpLocks noChangeAspect="1"/>
            </p:cNvCxnSpPr>
            <p:nvPr/>
          </p:nvCxnSpPr>
          <p:spPr>
            <a:xfrm rot="16200000" flipH="1">
              <a:off x="7113656" y="2678661"/>
              <a:ext cx="1016000" cy="2918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3"/>
          <p:cNvGrpSpPr/>
          <p:nvPr/>
        </p:nvGrpSpPr>
        <p:grpSpPr>
          <a:xfrm>
            <a:off x="4428290" y="2402716"/>
            <a:ext cx="3048000" cy="2781420"/>
            <a:chOff x="2895600" y="2190690"/>
            <a:chExt cx="3048000" cy="2781420"/>
          </a:xfrm>
        </p:grpSpPr>
        <p:sp>
          <p:nvSpPr>
            <p:cNvPr id="43" name="TextBox 42"/>
            <p:cNvSpPr txBox="1"/>
            <p:nvPr/>
          </p:nvSpPr>
          <p:spPr>
            <a:xfrm>
              <a:off x="4111826" y="2190690"/>
              <a:ext cx="5948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Jan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687016" y="2310204"/>
              <a:ext cx="685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Feb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96736" y="279813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Mar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181600" y="3333039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Apr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964780" y="3880908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May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96068" y="4354092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Jun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028252" y="457200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Jul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325244" y="4290738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Aug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971280" y="3821916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Sep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895600" y="3333039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Oct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033252" y="279813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Nov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398984" y="2339700"/>
              <a:ext cx="762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Calibri" pitchFamily="34" charset="0"/>
                </a:rPr>
                <a:t>Dec</a:t>
              </a:r>
            </a:p>
          </p:txBody>
        </p:sp>
      </p:grpSp>
      <p:sp>
        <p:nvSpPr>
          <p:cNvPr id="59" name="Ellipse 53"/>
          <p:cNvSpPr/>
          <p:nvPr/>
        </p:nvSpPr>
        <p:spPr bwMode="auto">
          <a:xfrm>
            <a:off x="4157308" y="6037520"/>
            <a:ext cx="3536664" cy="322426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2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409916" y="330944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 and more text here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1009214" y="3286410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Your text here and more text here</a:t>
            </a:r>
          </a:p>
          <a:p>
            <a:endParaRPr lang="en-US" sz="2400" dirty="0">
              <a:latin typeface="Calibri" pitchFamily="34" charset="0"/>
            </a:endParaRPr>
          </a:p>
        </p:txBody>
      </p:sp>
      <p:sp>
        <p:nvSpPr>
          <p:cNvPr id="41" name="Title 40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7588"/>
          </a:xfrm>
        </p:spPr>
        <p:txBody>
          <a:bodyPr/>
          <a:lstStyle/>
          <a:p>
            <a:r>
              <a:rPr lang="en-US" dirty="0"/>
              <a:t>Half-Yearly Update for 6 months</a:t>
            </a:r>
          </a:p>
        </p:txBody>
      </p:sp>
    </p:spTree>
    <p:extLst>
      <p:ext uri="{BB962C8B-B14F-4D97-AF65-F5344CB8AC3E}">
        <p14:creationId xmlns:p14="http://schemas.microsoft.com/office/powerpoint/2010/main" val="1611506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/>
        </p:nvGrpSpPr>
        <p:grpSpPr>
          <a:xfrm>
            <a:off x="6568452" y="1974677"/>
            <a:ext cx="2615154" cy="3454644"/>
            <a:chOff x="2057400" y="255787"/>
            <a:chExt cx="4267200" cy="5637013"/>
          </a:xfrm>
          <a:solidFill>
            <a:schemeClr val="bg2">
              <a:lumMod val="25000"/>
            </a:schemeClr>
          </a:solidFill>
        </p:grpSpPr>
        <p:grpSp>
          <p:nvGrpSpPr>
            <p:cNvPr id="3" name="Group 9"/>
            <p:cNvGrpSpPr/>
            <p:nvPr/>
          </p:nvGrpSpPr>
          <p:grpSpPr>
            <a:xfrm>
              <a:off x="4531058" y="1295400"/>
              <a:ext cx="1793542" cy="3100247"/>
              <a:chOff x="4528457" y="1195982"/>
              <a:chExt cx="1793542" cy="3100247"/>
            </a:xfrm>
            <a:grpFill/>
          </p:grpSpPr>
          <p:sp>
            <p:nvSpPr>
              <p:cNvPr id="7" name="Freeform 6"/>
              <p:cNvSpPr/>
              <p:nvPr/>
            </p:nvSpPr>
            <p:spPr>
              <a:xfrm>
                <a:off x="4528457" y="1683657"/>
                <a:ext cx="1707848" cy="2612572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8" name="Freeform 7"/>
              <p:cNvSpPr/>
              <p:nvPr/>
            </p:nvSpPr>
            <p:spPr>
              <a:xfrm rot="1897608">
                <a:off x="5745056" y="1873097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9" name="Freeform 8"/>
              <p:cNvSpPr/>
              <p:nvPr/>
            </p:nvSpPr>
            <p:spPr>
              <a:xfrm rot="1026076" flipH="1">
                <a:off x="5075850" y="1195982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4" name="Group 10"/>
            <p:cNvGrpSpPr/>
            <p:nvPr/>
          </p:nvGrpSpPr>
          <p:grpSpPr>
            <a:xfrm flipH="1">
              <a:off x="2057400" y="1014553"/>
              <a:ext cx="1793542" cy="3100247"/>
              <a:chOff x="4528457" y="1195982"/>
              <a:chExt cx="1793542" cy="3100247"/>
            </a:xfrm>
            <a:grpFill/>
          </p:grpSpPr>
          <p:sp>
            <p:nvSpPr>
              <p:cNvPr id="12" name="Freeform 11"/>
              <p:cNvSpPr/>
              <p:nvPr/>
            </p:nvSpPr>
            <p:spPr>
              <a:xfrm>
                <a:off x="4528457" y="1683657"/>
                <a:ext cx="1707848" cy="2612572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1897608">
                <a:off x="5745056" y="1873097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4" name="Freeform 13"/>
              <p:cNvSpPr/>
              <p:nvPr/>
            </p:nvSpPr>
            <p:spPr>
              <a:xfrm rot="1026076" flipH="1">
                <a:off x="5075850" y="1195982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15" name="Freeform 14"/>
            <p:cNvSpPr/>
            <p:nvPr/>
          </p:nvSpPr>
          <p:spPr>
            <a:xfrm>
              <a:off x="3280229" y="324152"/>
              <a:ext cx="2017485" cy="5568648"/>
            </a:xfrm>
            <a:custGeom>
              <a:avLst/>
              <a:gdLst>
                <a:gd name="connsiteX0" fmla="*/ 0 w 2017485"/>
                <a:gd name="connsiteY0" fmla="*/ 5568648 h 5568648"/>
                <a:gd name="connsiteX1" fmla="*/ 362857 w 2017485"/>
                <a:gd name="connsiteY1" fmla="*/ 5350934 h 5568648"/>
                <a:gd name="connsiteX2" fmla="*/ 464457 w 2017485"/>
                <a:gd name="connsiteY2" fmla="*/ 4988077 h 5568648"/>
                <a:gd name="connsiteX3" fmla="*/ 406400 w 2017485"/>
                <a:gd name="connsiteY3" fmla="*/ 4567162 h 5568648"/>
                <a:gd name="connsiteX4" fmla="*/ 464457 w 2017485"/>
                <a:gd name="connsiteY4" fmla="*/ 4233334 h 5568648"/>
                <a:gd name="connsiteX5" fmla="*/ 478971 w 2017485"/>
                <a:gd name="connsiteY5" fmla="*/ 3768877 h 5568648"/>
                <a:gd name="connsiteX6" fmla="*/ 595085 w 2017485"/>
                <a:gd name="connsiteY6" fmla="*/ 3347962 h 5568648"/>
                <a:gd name="connsiteX7" fmla="*/ 537028 w 2017485"/>
                <a:gd name="connsiteY7" fmla="*/ 2477105 h 5568648"/>
                <a:gd name="connsiteX8" fmla="*/ 754742 w 2017485"/>
                <a:gd name="connsiteY8" fmla="*/ 1925562 h 5568648"/>
                <a:gd name="connsiteX9" fmla="*/ 682171 w 2017485"/>
                <a:gd name="connsiteY9" fmla="*/ 1185334 h 5568648"/>
                <a:gd name="connsiteX10" fmla="*/ 362857 w 2017485"/>
                <a:gd name="connsiteY10" fmla="*/ 691848 h 5568648"/>
                <a:gd name="connsiteX11" fmla="*/ 319314 w 2017485"/>
                <a:gd name="connsiteY11" fmla="*/ 285448 h 5568648"/>
                <a:gd name="connsiteX12" fmla="*/ 319314 w 2017485"/>
                <a:gd name="connsiteY12" fmla="*/ 285448 h 5568648"/>
                <a:gd name="connsiteX13" fmla="*/ 522514 w 2017485"/>
                <a:gd name="connsiteY13" fmla="*/ 677334 h 5568648"/>
                <a:gd name="connsiteX14" fmla="*/ 885371 w 2017485"/>
                <a:gd name="connsiteY14" fmla="*/ 953105 h 5568648"/>
                <a:gd name="connsiteX15" fmla="*/ 885371 w 2017485"/>
                <a:gd name="connsiteY15" fmla="*/ 1170819 h 5568648"/>
                <a:gd name="connsiteX16" fmla="*/ 1146628 w 2017485"/>
                <a:gd name="connsiteY16" fmla="*/ 895048 h 5568648"/>
                <a:gd name="connsiteX17" fmla="*/ 1146628 w 2017485"/>
                <a:gd name="connsiteY17" fmla="*/ 503162 h 5568648"/>
                <a:gd name="connsiteX18" fmla="*/ 1233714 w 2017485"/>
                <a:gd name="connsiteY18" fmla="*/ 125791 h 5568648"/>
                <a:gd name="connsiteX19" fmla="*/ 1277257 w 2017485"/>
                <a:gd name="connsiteY19" fmla="*/ 53219 h 5568648"/>
                <a:gd name="connsiteX20" fmla="*/ 1233714 w 2017485"/>
                <a:gd name="connsiteY20" fmla="*/ 445105 h 5568648"/>
                <a:gd name="connsiteX21" fmla="*/ 1291771 w 2017485"/>
                <a:gd name="connsiteY21" fmla="*/ 793448 h 5568648"/>
                <a:gd name="connsiteX22" fmla="*/ 1132114 w 2017485"/>
                <a:gd name="connsiteY22" fmla="*/ 1257905 h 5568648"/>
                <a:gd name="connsiteX23" fmla="*/ 1117600 w 2017485"/>
                <a:gd name="connsiteY23" fmla="*/ 1606248 h 5568648"/>
                <a:gd name="connsiteX24" fmla="*/ 1117600 w 2017485"/>
                <a:gd name="connsiteY24" fmla="*/ 2012648 h 5568648"/>
                <a:gd name="connsiteX25" fmla="*/ 1219200 w 2017485"/>
                <a:gd name="connsiteY25" fmla="*/ 2477105 h 5568648"/>
                <a:gd name="connsiteX26" fmla="*/ 1190171 w 2017485"/>
                <a:gd name="connsiteY26" fmla="*/ 2956077 h 5568648"/>
                <a:gd name="connsiteX27" fmla="*/ 1248228 w 2017485"/>
                <a:gd name="connsiteY27" fmla="*/ 3333448 h 5568648"/>
                <a:gd name="connsiteX28" fmla="*/ 1204685 w 2017485"/>
                <a:gd name="connsiteY28" fmla="*/ 3797905 h 5568648"/>
                <a:gd name="connsiteX29" fmla="*/ 1335314 w 2017485"/>
                <a:gd name="connsiteY29" fmla="*/ 4320419 h 5568648"/>
                <a:gd name="connsiteX30" fmla="*/ 1335314 w 2017485"/>
                <a:gd name="connsiteY30" fmla="*/ 4320419 h 5568648"/>
                <a:gd name="connsiteX31" fmla="*/ 1291771 w 2017485"/>
                <a:gd name="connsiteY31" fmla="*/ 4697791 h 5568648"/>
                <a:gd name="connsiteX32" fmla="*/ 1364342 w 2017485"/>
                <a:gd name="connsiteY32" fmla="*/ 5089677 h 5568648"/>
                <a:gd name="connsiteX33" fmla="*/ 1567542 w 2017485"/>
                <a:gd name="connsiteY33" fmla="*/ 5379962 h 5568648"/>
                <a:gd name="connsiteX34" fmla="*/ 2017485 w 2017485"/>
                <a:gd name="connsiteY34" fmla="*/ 5554134 h 5568648"/>
                <a:gd name="connsiteX0" fmla="*/ 0 w 2017485"/>
                <a:gd name="connsiteY0" fmla="*/ 5568648 h 5568648"/>
                <a:gd name="connsiteX1" fmla="*/ 362857 w 2017485"/>
                <a:gd name="connsiteY1" fmla="*/ 5350934 h 5568648"/>
                <a:gd name="connsiteX2" fmla="*/ 464457 w 2017485"/>
                <a:gd name="connsiteY2" fmla="*/ 4988077 h 5568648"/>
                <a:gd name="connsiteX3" fmla="*/ 406400 w 2017485"/>
                <a:gd name="connsiteY3" fmla="*/ 4567162 h 5568648"/>
                <a:gd name="connsiteX4" fmla="*/ 464457 w 2017485"/>
                <a:gd name="connsiteY4" fmla="*/ 4233334 h 5568648"/>
                <a:gd name="connsiteX5" fmla="*/ 478971 w 2017485"/>
                <a:gd name="connsiteY5" fmla="*/ 3768877 h 5568648"/>
                <a:gd name="connsiteX6" fmla="*/ 595085 w 2017485"/>
                <a:gd name="connsiteY6" fmla="*/ 3347962 h 5568648"/>
                <a:gd name="connsiteX7" fmla="*/ 537028 w 2017485"/>
                <a:gd name="connsiteY7" fmla="*/ 2477105 h 5568648"/>
                <a:gd name="connsiteX8" fmla="*/ 754742 w 2017485"/>
                <a:gd name="connsiteY8" fmla="*/ 1925562 h 5568648"/>
                <a:gd name="connsiteX9" fmla="*/ 682171 w 2017485"/>
                <a:gd name="connsiteY9" fmla="*/ 1185334 h 5568648"/>
                <a:gd name="connsiteX10" fmla="*/ 362857 w 2017485"/>
                <a:gd name="connsiteY10" fmla="*/ 691848 h 5568648"/>
                <a:gd name="connsiteX11" fmla="*/ 319314 w 2017485"/>
                <a:gd name="connsiteY11" fmla="*/ 285448 h 5568648"/>
                <a:gd name="connsiteX12" fmla="*/ 319314 w 2017485"/>
                <a:gd name="connsiteY12" fmla="*/ 285448 h 5568648"/>
                <a:gd name="connsiteX13" fmla="*/ 522514 w 2017485"/>
                <a:gd name="connsiteY13" fmla="*/ 677334 h 5568648"/>
                <a:gd name="connsiteX14" fmla="*/ 885371 w 2017485"/>
                <a:gd name="connsiteY14" fmla="*/ 1170819 h 5568648"/>
                <a:gd name="connsiteX15" fmla="*/ 1146628 w 2017485"/>
                <a:gd name="connsiteY15" fmla="*/ 895048 h 5568648"/>
                <a:gd name="connsiteX16" fmla="*/ 1146628 w 2017485"/>
                <a:gd name="connsiteY16" fmla="*/ 503162 h 5568648"/>
                <a:gd name="connsiteX17" fmla="*/ 1233714 w 2017485"/>
                <a:gd name="connsiteY17" fmla="*/ 125791 h 5568648"/>
                <a:gd name="connsiteX18" fmla="*/ 1277257 w 2017485"/>
                <a:gd name="connsiteY18" fmla="*/ 53219 h 5568648"/>
                <a:gd name="connsiteX19" fmla="*/ 1233714 w 2017485"/>
                <a:gd name="connsiteY19" fmla="*/ 445105 h 5568648"/>
                <a:gd name="connsiteX20" fmla="*/ 1291771 w 2017485"/>
                <a:gd name="connsiteY20" fmla="*/ 793448 h 5568648"/>
                <a:gd name="connsiteX21" fmla="*/ 1132114 w 2017485"/>
                <a:gd name="connsiteY21" fmla="*/ 1257905 h 5568648"/>
                <a:gd name="connsiteX22" fmla="*/ 1117600 w 2017485"/>
                <a:gd name="connsiteY22" fmla="*/ 1606248 h 5568648"/>
                <a:gd name="connsiteX23" fmla="*/ 1117600 w 2017485"/>
                <a:gd name="connsiteY23" fmla="*/ 2012648 h 5568648"/>
                <a:gd name="connsiteX24" fmla="*/ 1219200 w 2017485"/>
                <a:gd name="connsiteY24" fmla="*/ 2477105 h 5568648"/>
                <a:gd name="connsiteX25" fmla="*/ 1190171 w 2017485"/>
                <a:gd name="connsiteY25" fmla="*/ 2956077 h 5568648"/>
                <a:gd name="connsiteX26" fmla="*/ 1248228 w 2017485"/>
                <a:gd name="connsiteY26" fmla="*/ 3333448 h 5568648"/>
                <a:gd name="connsiteX27" fmla="*/ 1204685 w 2017485"/>
                <a:gd name="connsiteY27" fmla="*/ 3797905 h 5568648"/>
                <a:gd name="connsiteX28" fmla="*/ 1335314 w 2017485"/>
                <a:gd name="connsiteY28" fmla="*/ 4320419 h 5568648"/>
                <a:gd name="connsiteX29" fmla="*/ 1335314 w 2017485"/>
                <a:gd name="connsiteY29" fmla="*/ 4320419 h 5568648"/>
                <a:gd name="connsiteX30" fmla="*/ 1291771 w 2017485"/>
                <a:gd name="connsiteY30" fmla="*/ 4697791 h 5568648"/>
                <a:gd name="connsiteX31" fmla="*/ 1364342 w 2017485"/>
                <a:gd name="connsiteY31" fmla="*/ 5089677 h 5568648"/>
                <a:gd name="connsiteX32" fmla="*/ 1567542 w 2017485"/>
                <a:gd name="connsiteY32" fmla="*/ 5379962 h 5568648"/>
                <a:gd name="connsiteX33" fmla="*/ 2017485 w 2017485"/>
                <a:gd name="connsiteY33" fmla="*/ 5554134 h 5568648"/>
                <a:gd name="connsiteX0" fmla="*/ 0 w 2017485"/>
                <a:gd name="connsiteY0" fmla="*/ 5568648 h 5568648"/>
                <a:gd name="connsiteX1" fmla="*/ 362857 w 2017485"/>
                <a:gd name="connsiteY1" fmla="*/ 5350934 h 5568648"/>
                <a:gd name="connsiteX2" fmla="*/ 464457 w 2017485"/>
                <a:gd name="connsiteY2" fmla="*/ 4988077 h 5568648"/>
                <a:gd name="connsiteX3" fmla="*/ 406400 w 2017485"/>
                <a:gd name="connsiteY3" fmla="*/ 4567162 h 5568648"/>
                <a:gd name="connsiteX4" fmla="*/ 464457 w 2017485"/>
                <a:gd name="connsiteY4" fmla="*/ 4233334 h 5568648"/>
                <a:gd name="connsiteX5" fmla="*/ 478971 w 2017485"/>
                <a:gd name="connsiteY5" fmla="*/ 3768877 h 5568648"/>
                <a:gd name="connsiteX6" fmla="*/ 595085 w 2017485"/>
                <a:gd name="connsiteY6" fmla="*/ 3347962 h 5568648"/>
                <a:gd name="connsiteX7" fmla="*/ 537028 w 2017485"/>
                <a:gd name="connsiteY7" fmla="*/ 2477105 h 5568648"/>
                <a:gd name="connsiteX8" fmla="*/ 754742 w 2017485"/>
                <a:gd name="connsiteY8" fmla="*/ 1925562 h 5568648"/>
                <a:gd name="connsiteX9" fmla="*/ 682171 w 2017485"/>
                <a:gd name="connsiteY9" fmla="*/ 1185334 h 5568648"/>
                <a:gd name="connsiteX10" fmla="*/ 362857 w 2017485"/>
                <a:gd name="connsiteY10" fmla="*/ 691848 h 5568648"/>
                <a:gd name="connsiteX11" fmla="*/ 319314 w 2017485"/>
                <a:gd name="connsiteY11" fmla="*/ 285448 h 5568648"/>
                <a:gd name="connsiteX12" fmla="*/ 319314 w 2017485"/>
                <a:gd name="connsiteY12" fmla="*/ 285448 h 5568648"/>
                <a:gd name="connsiteX13" fmla="*/ 522514 w 2017485"/>
                <a:gd name="connsiteY13" fmla="*/ 677334 h 5568648"/>
                <a:gd name="connsiteX14" fmla="*/ 885371 w 2017485"/>
                <a:gd name="connsiteY14" fmla="*/ 1170819 h 5568648"/>
                <a:gd name="connsiteX15" fmla="*/ 1146628 w 2017485"/>
                <a:gd name="connsiteY15" fmla="*/ 895048 h 5568648"/>
                <a:gd name="connsiteX16" fmla="*/ 1146628 w 2017485"/>
                <a:gd name="connsiteY16" fmla="*/ 503162 h 5568648"/>
                <a:gd name="connsiteX17" fmla="*/ 1233714 w 2017485"/>
                <a:gd name="connsiteY17" fmla="*/ 125791 h 5568648"/>
                <a:gd name="connsiteX18" fmla="*/ 1277257 w 2017485"/>
                <a:gd name="connsiteY18" fmla="*/ 53219 h 5568648"/>
                <a:gd name="connsiteX19" fmla="*/ 1233714 w 2017485"/>
                <a:gd name="connsiteY19" fmla="*/ 445105 h 5568648"/>
                <a:gd name="connsiteX20" fmla="*/ 1291771 w 2017485"/>
                <a:gd name="connsiteY20" fmla="*/ 793448 h 5568648"/>
                <a:gd name="connsiteX21" fmla="*/ 1132114 w 2017485"/>
                <a:gd name="connsiteY21" fmla="*/ 1257905 h 5568648"/>
                <a:gd name="connsiteX22" fmla="*/ 1117600 w 2017485"/>
                <a:gd name="connsiteY22" fmla="*/ 1606248 h 5568648"/>
                <a:gd name="connsiteX23" fmla="*/ 1117600 w 2017485"/>
                <a:gd name="connsiteY23" fmla="*/ 2012648 h 5568648"/>
                <a:gd name="connsiteX24" fmla="*/ 1219200 w 2017485"/>
                <a:gd name="connsiteY24" fmla="*/ 2477105 h 5568648"/>
                <a:gd name="connsiteX25" fmla="*/ 1190171 w 2017485"/>
                <a:gd name="connsiteY25" fmla="*/ 2956077 h 5568648"/>
                <a:gd name="connsiteX26" fmla="*/ 1248228 w 2017485"/>
                <a:gd name="connsiteY26" fmla="*/ 3333448 h 5568648"/>
                <a:gd name="connsiteX27" fmla="*/ 1204685 w 2017485"/>
                <a:gd name="connsiteY27" fmla="*/ 3797905 h 5568648"/>
                <a:gd name="connsiteX28" fmla="*/ 1335314 w 2017485"/>
                <a:gd name="connsiteY28" fmla="*/ 4320419 h 5568648"/>
                <a:gd name="connsiteX29" fmla="*/ 1335314 w 2017485"/>
                <a:gd name="connsiteY29" fmla="*/ 4320419 h 5568648"/>
                <a:gd name="connsiteX30" fmla="*/ 1291771 w 2017485"/>
                <a:gd name="connsiteY30" fmla="*/ 4697791 h 5568648"/>
                <a:gd name="connsiteX31" fmla="*/ 1364342 w 2017485"/>
                <a:gd name="connsiteY31" fmla="*/ 5089677 h 5568648"/>
                <a:gd name="connsiteX32" fmla="*/ 1567542 w 2017485"/>
                <a:gd name="connsiteY32" fmla="*/ 5379962 h 5568648"/>
                <a:gd name="connsiteX33" fmla="*/ 2017485 w 2017485"/>
                <a:gd name="connsiteY33" fmla="*/ 5554134 h 5568648"/>
                <a:gd name="connsiteX0" fmla="*/ 0 w 2017485"/>
                <a:gd name="connsiteY0" fmla="*/ 5568648 h 5568648"/>
                <a:gd name="connsiteX1" fmla="*/ 362857 w 2017485"/>
                <a:gd name="connsiteY1" fmla="*/ 5350934 h 5568648"/>
                <a:gd name="connsiteX2" fmla="*/ 464457 w 2017485"/>
                <a:gd name="connsiteY2" fmla="*/ 4988077 h 5568648"/>
                <a:gd name="connsiteX3" fmla="*/ 406400 w 2017485"/>
                <a:gd name="connsiteY3" fmla="*/ 4567162 h 5568648"/>
                <a:gd name="connsiteX4" fmla="*/ 464457 w 2017485"/>
                <a:gd name="connsiteY4" fmla="*/ 4233334 h 5568648"/>
                <a:gd name="connsiteX5" fmla="*/ 478971 w 2017485"/>
                <a:gd name="connsiteY5" fmla="*/ 3768877 h 5568648"/>
                <a:gd name="connsiteX6" fmla="*/ 595085 w 2017485"/>
                <a:gd name="connsiteY6" fmla="*/ 3347962 h 5568648"/>
                <a:gd name="connsiteX7" fmla="*/ 537028 w 2017485"/>
                <a:gd name="connsiteY7" fmla="*/ 2477105 h 5568648"/>
                <a:gd name="connsiteX8" fmla="*/ 754742 w 2017485"/>
                <a:gd name="connsiteY8" fmla="*/ 1925562 h 5568648"/>
                <a:gd name="connsiteX9" fmla="*/ 682171 w 2017485"/>
                <a:gd name="connsiteY9" fmla="*/ 1185334 h 5568648"/>
                <a:gd name="connsiteX10" fmla="*/ 362857 w 2017485"/>
                <a:gd name="connsiteY10" fmla="*/ 691848 h 5568648"/>
                <a:gd name="connsiteX11" fmla="*/ 319314 w 2017485"/>
                <a:gd name="connsiteY11" fmla="*/ 285448 h 5568648"/>
                <a:gd name="connsiteX12" fmla="*/ 319314 w 2017485"/>
                <a:gd name="connsiteY12" fmla="*/ 285448 h 5568648"/>
                <a:gd name="connsiteX13" fmla="*/ 522514 w 2017485"/>
                <a:gd name="connsiteY13" fmla="*/ 677334 h 5568648"/>
                <a:gd name="connsiteX14" fmla="*/ 885371 w 2017485"/>
                <a:gd name="connsiteY14" fmla="*/ 1170819 h 5568648"/>
                <a:gd name="connsiteX15" fmla="*/ 1146628 w 2017485"/>
                <a:gd name="connsiteY15" fmla="*/ 895048 h 5568648"/>
                <a:gd name="connsiteX16" fmla="*/ 1146628 w 2017485"/>
                <a:gd name="connsiteY16" fmla="*/ 503162 h 5568648"/>
                <a:gd name="connsiteX17" fmla="*/ 1233714 w 2017485"/>
                <a:gd name="connsiteY17" fmla="*/ 125791 h 5568648"/>
                <a:gd name="connsiteX18" fmla="*/ 1277257 w 2017485"/>
                <a:gd name="connsiteY18" fmla="*/ 53219 h 5568648"/>
                <a:gd name="connsiteX19" fmla="*/ 1233714 w 2017485"/>
                <a:gd name="connsiteY19" fmla="*/ 445105 h 5568648"/>
                <a:gd name="connsiteX20" fmla="*/ 1291771 w 2017485"/>
                <a:gd name="connsiteY20" fmla="*/ 793448 h 5568648"/>
                <a:gd name="connsiteX21" fmla="*/ 1132114 w 2017485"/>
                <a:gd name="connsiteY21" fmla="*/ 1257905 h 5568648"/>
                <a:gd name="connsiteX22" fmla="*/ 1117600 w 2017485"/>
                <a:gd name="connsiteY22" fmla="*/ 1606248 h 5568648"/>
                <a:gd name="connsiteX23" fmla="*/ 1117600 w 2017485"/>
                <a:gd name="connsiteY23" fmla="*/ 2012648 h 5568648"/>
                <a:gd name="connsiteX24" fmla="*/ 1219200 w 2017485"/>
                <a:gd name="connsiteY24" fmla="*/ 2477105 h 5568648"/>
                <a:gd name="connsiteX25" fmla="*/ 1190171 w 2017485"/>
                <a:gd name="connsiteY25" fmla="*/ 2956077 h 5568648"/>
                <a:gd name="connsiteX26" fmla="*/ 1248228 w 2017485"/>
                <a:gd name="connsiteY26" fmla="*/ 3333448 h 5568648"/>
                <a:gd name="connsiteX27" fmla="*/ 1204685 w 2017485"/>
                <a:gd name="connsiteY27" fmla="*/ 3797905 h 5568648"/>
                <a:gd name="connsiteX28" fmla="*/ 1335314 w 2017485"/>
                <a:gd name="connsiteY28" fmla="*/ 4320419 h 5568648"/>
                <a:gd name="connsiteX29" fmla="*/ 1335314 w 2017485"/>
                <a:gd name="connsiteY29" fmla="*/ 4320419 h 5568648"/>
                <a:gd name="connsiteX30" fmla="*/ 1291771 w 2017485"/>
                <a:gd name="connsiteY30" fmla="*/ 4697791 h 5568648"/>
                <a:gd name="connsiteX31" fmla="*/ 1364342 w 2017485"/>
                <a:gd name="connsiteY31" fmla="*/ 5089677 h 5568648"/>
                <a:gd name="connsiteX32" fmla="*/ 1567542 w 2017485"/>
                <a:gd name="connsiteY32" fmla="*/ 5379962 h 5568648"/>
                <a:gd name="connsiteX33" fmla="*/ 2017485 w 2017485"/>
                <a:gd name="connsiteY33" fmla="*/ 5554134 h 556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17485" h="5568648">
                  <a:moveTo>
                    <a:pt x="0" y="5568648"/>
                  </a:moveTo>
                  <a:cubicBezTo>
                    <a:pt x="142724" y="5508172"/>
                    <a:pt x="285448" y="5447696"/>
                    <a:pt x="362857" y="5350934"/>
                  </a:cubicBezTo>
                  <a:cubicBezTo>
                    <a:pt x="440266" y="5254172"/>
                    <a:pt x="457200" y="5118706"/>
                    <a:pt x="464457" y="4988077"/>
                  </a:cubicBezTo>
                  <a:cubicBezTo>
                    <a:pt x="471714" y="4857448"/>
                    <a:pt x="406400" y="4692952"/>
                    <a:pt x="406400" y="4567162"/>
                  </a:cubicBezTo>
                  <a:cubicBezTo>
                    <a:pt x="406400" y="4441372"/>
                    <a:pt x="452362" y="4366382"/>
                    <a:pt x="464457" y="4233334"/>
                  </a:cubicBezTo>
                  <a:cubicBezTo>
                    <a:pt x="476552" y="4100286"/>
                    <a:pt x="457200" y="3916439"/>
                    <a:pt x="478971" y="3768877"/>
                  </a:cubicBezTo>
                  <a:cubicBezTo>
                    <a:pt x="500742" y="3621315"/>
                    <a:pt x="585409" y="3563257"/>
                    <a:pt x="595085" y="3347962"/>
                  </a:cubicBezTo>
                  <a:cubicBezTo>
                    <a:pt x="604761" y="3132667"/>
                    <a:pt x="510419" y="2714172"/>
                    <a:pt x="537028" y="2477105"/>
                  </a:cubicBezTo>
                  <a:cubicBezTo>
                    <a:pt x="563638" y="2240038"/>
                    <a:pt x="730552" y="2140857"/>
                    <a:pt x="754742" y="1925562"/>
                  </a:cubicBezTo>
                  <a:cubicBezTo>
                    <a:pt x="778932" y="1710267"/>
                    <a:pt x="747485" y="1390953"/>
                    <a:pt x="682171" y="1185334"/>
                  </a:cubicBezTo>
                  <a:cubicBezTo>
                    <a:pt x="616857" y="979715"/>
                    <a:pt x="423333" y="841829"/>
                    <a:pt x="362857" y="691848"/>
                  </a:cubicBezTo>
                  <a:cubicBezTo>
                    <a:pt x="378581" y="371324"/>
                    <a:pt x="319314" y="285448"/>
                    <a:pt x="319314" y="285448"/>
                  </a:cubicBezTo>
                  <a:lnTo>
                    <a:pt x="319314" y="285448"/>
                  </a:lnTo>
                  <a:cubicBezTo>
                    <a:pt x="353181" y="350762"/>
                    <a:pt x="428171" y="529772"/>
                    <a:pt x="522514" y="677334"/>
                  </a:cubicBezTo>
                  <a:cubicBezTo>
                    <a:pt x="573314" y="814010"/>
                    <a:pt x="781352" y="1134533"/>
                    <a:pt x="885371" y="1170819"/>
                  </a:cubicBezTo>
                  <a:cubicBezTo>
                    <a:pt x="989390" y="1207105"/>
                    <a:pt x="1103085" y="1006324"/>
                    <a:pt x="1146628" y="895048"/>
                  </a:cubicBezTo>
                  <a:cubicBezTo>
                    <a:pt x="1190171" y="783772"/>
                    <a:pt x="1132114" y="631371"/>
                    <a:pt x="1146628" y="503162"/>
                  </a:cubicBezTo>
                  <a:cubicBezTo>
                    <a:pt x="1161142" y="374953"/>
                    <a:pt x="1211943" y="200781"/>
                    <a:pt x="1233714" y="125791"/>
                  </a:cubicBezTo>
                  <a:cubicBezTo>
                    <a:pt x="1255485" y="50801"/>
                    <a:pt x="1277257" y="0"/>
                    <a:pt x="1277257" y="53219"/>
                  </a:cubicBezTo>
                  <a:cubicBezTo>
                    <a:pt x="1277257" y="106438"/>
                    <a:pt x="1231295" y="321734"/>
                    <a:pt x="1233714" y="445105"/>
                  </a:cubicBezTo>
                  <a:cubicBezTo>
                    <a:pt x="1236133" y="568476"/>
                    <a:pt x="1308704" y="657981"/>
                    <a:pt x="1291771" y="793448"/>
                  </a:cubicBezTo>
                  <a:cubicBezTo>
                    <a:pt x="1274838" y="928915"/>
                    <a:pt x="1161142" y="1122438"/>
                    <a:pt x="1132114" y="1257905"/>
                  </a:cubicBezTo>
                  <a:cubicBezTo>
                    <a:pt x="1103086" y="1393372"/>
                    <a:pt x="1120019" y="1480458"/>
                    <a:pt x="1117600" y="1606248"/>
                  </a:cubicBezTo>
                  <a:cubicBezTo>
                    <a:pt x="1115181" y="1732038"/>
                    <a:pt x="1100667" y="1867505"/>
                    <a:pt x="1117600" y="2012648"/>
                  </a:cubicBezTo>
                  <a:cubicBezTo>
                    <a:pt x="1134533" y="2157791"/>
                    <a:pt x="1207105" y="2319867"/>
                    <a:pt x="1219200" y="2477105"/>
                  </a:cubicBezTo>
                  <a:cubicBezTo>
                    <a:pt x="1231295" y="2634343"/>
                    <a:pt x="1185333" y="2813353"/>
                    <a:pt x="1190171" y="2956077"/>
                  </a:cubicBezTo>
                  <a:cubicBezTo>
                    <a:pt x="1195009" y="3098801"/>
                    <a:pt x="1245809" y="3193143"/>
                    <a:pt x="1248228" y="3333448"/>
                  </a:cubicBezTo>
                  <a:cubicBezTo>
                    <a:pt x="1250647" y="3473753"/>
                    <a:pt x="1190171" y="3633410"/>
                    <a:pt x="1204685" y="3797905"/>
                  </a:cubicBezTo>
                  <a:cubicBezTo>
                    <a:pt x="1219199" y="3962400"/>
                    <a:pt x="1335314" y="4320419"/>
                    <a:pt x="1335314" y="4320419"/>
                  </a:cubicBezTo>
                  <a:lnTo>
                    <a:pt x="1335314" y="4320419"/>
                  </a:lnTo>
                  <a:cubicBezTo>
                    <a:pt x="1328057" y="4383314"/>
                    <a:pt x="1286933" y="4569581"/>
                    <a:pt x="1291771" y="4697791"/>
                  </a:cubicBezTo>
                  <a:cubicBezTo>
                    <a:pt x="1296609" y="4826001"/>
                    <a:pt x="1318380" y="4975982"/>
                    <a:pt x="1364342" y="5089677"/>
                  </a:cubicBezTo>
                  <a:cubicBezTo>
                    <a:pt x="1410304" y="5203372"/>
                    <a:pt x="1458685" y="5302553"/>
                    <a:pt x="1567542" y="5379962"/>
                  </a:cubicBezTo>
                  <a:cubicBezTo>
                    <a:pt x="1676399" y="5457372"/>
                    <a:pt x="1846942" y="5505753"/>
                    <a:pt x="2017485" y="5554134"/>
                  </a:cubicBez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5" name="Group 15"/>
            <p:cNvGrpSpPr/>
            <p:nvPr/>
          </p:nvGrpSpPr>
          <p:grpSpPr>
            <a:xfrm>
              <a:off x="4419600" y="838200"/>
              <a:ext cx="914400" cy="1957247"/>
              <a:chOff x="4528457" y="1195982"/>
              <a:chExt cx="1793542" cy="3100247"/>
            </a:xfrm>
            <a:grpFill/>
          </p:grpSpPr>
          <p:sp>
            <p:nvSpPr>
              <p:cNvPr id="17" name="Freeform 16"/>
              <p:cNvSpPr/>
              <p:nvPr/>
            </p:nvSpPr>
            <p:spPr>
              <a:xfrm>
                <a:off x="4528457" y="1683657"/>
                <a:ext cx="1707848" cy="2612572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8" name="Freeform 17"/>
              <p:cNvSpPr/>
              <p:nvPr/>
            </p:nvSpPr>
            <p:spPr>
              <a:xfrm rot="1897608">
                <a:off x="5745056" y="1873097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9" name="Freeform 18"/>
              <p:cNvSpPr/>
              <p:nvPr/>
            </p:nvSpPr>
            <p:spPr>
              <a:xfrm rot="1026076" flipH="1">
                <a:off x="5075850" y="1195982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6" name="Group 19"/>
            <p:cNvGrpSpPr/>
            <p:nvPr/>
          </p:nvGrpSpPr>
          <p:grpSpPr>
            <a:xfrm flipH="1">
              <a:off x="3109686" y="471714"/>
              <a:ext cx="914400" cy="1957247"/>
              <a:chOff x="4528457" y="1195982"/>
              <a:chExt cx="1793542" cy="3100247"/>
            </a:xfrm>
            <a:grpFill/>
          </p:grpSpPr>
          <p:sp>
            <p:nvSpPr>
              <p:cNvPr id="21" name="Freeform 20"/>
              <p:cNvSpPr/>
              <p:nvPr/>
            </p:nvSpPr>
            <p:spPr>
              <a:xfrm>
                <a:off x="4528457" y="1683657"/>
                <a:ext cx="1707848" cy="2612572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2" name="Freeform 21"/>
              <p:cNvSpPr/>
              <p:nvPr/>
            </p:nvSpPr>
            <p:spPr>
              <a:xfrm rot="1897608">
                <a:off x="5745056" y="1873097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>
              <a:xfrm rot="1026076" flipH="1">
                <a:off x="5075850" y="1195982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0" name="Group 23"/>
            <p:cNvGrpSpPr/>
            <p:nvPr/>
          </p:nvGrpSpPr>
          <p:grpSpPr>
            <a:xfrm rot="1779687">
              <a:off x="5367213" y="2309084"/>
              <a:ext cx="914400" cy="1957247"/>
              <a:chOff x="4528457" y="1195982"/>
              <a:chExt cx="1793542" cy="3100247"/>
            </a:xfrm>
            <a:grpFill/>
          </p:grpSpPr>
          <p:sp>
            <p:nvSpPr>
              <p:cNvPr id="25" name="Freeform 24"/>
              <p:cNvSpPr/>
              <p:nvPr/>
            </p:nvSpPr>
            <p:spPr>
              <a:xfrm>
                <a:off x="4528457" y="1683657"/>
                <a:ext cx="1707848" cy="2612572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>
              <a:xfrm rot="1897608">
                <a:off x="5745056" y="1873097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7" name="Freeform 26"/>
              <p:cNvSpPr/>
              <p:nvPr/>
            </p:nvSpPr>
            <p:spPr>
              <a:xfrm rot="1026076" flipH="1">
                <a:off x="5075850" y="1195982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1" name="Group 27"/>
            <p:cNvGrpSpPr/>
            <p:nvPr/>
          </p:nvGrpSpPr>
          <p:grpSpPr>
            <a:xfrm rot="19820313" flipH="1">
              <a:off x="2176986" y="2155423"/>
              <a:ext cx="914400" cy="1957247"/>
              <a:chOff x="4528457" y="1195982"/>
              <a:chExt cx="1793542" cy="3100247"/>
            </a:xfrm>
            <a:grpFill/>
          </p:grpSpPr>
          <p:sp>
            <p:nvSpPr>
              <p:cNvPr id="29" name="Freeform 28"/>
              <p:cNvSpPr/>
              <p:nvPr/>
            </p:nvSpPr>
            <p:spPr>
              <a:xfrm>
                <a:off x="4528457" y="1683657"/>
                <a:ext cx="1707848" cy="2612572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0" name="Freeform 29"/>
              <p:cNvSpPr/>
              <p:nvPr/>
            </p:nvSpPr>
            <p:spPr>
              <a:xfrm rot="1897608">
                <a:off x="5745056" y="1873097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>
              <a:xfrm rot="1026076" flipH="1">
                <a:off x="5075850" y="1195982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6" name="Group 31"/>
            <p:cNvGrpSpPr/>
            <p:nvPr/>
          </p:nvGrpSpPr>
          <p:grpSpPr>
            <a:xfrm rot="21178958">
              <a:off x="3879030" y="255787"/>
              <a:ext cx="516278" cy="1161727"/>
              <a:chOff x="4528457" y="1195982"/>
              <a:chExt cx="1793542" cy="3100247"/>
            </a:xfrm>
            <a:grpFill/>
          </p:grpSpPr>
          <p:sp>
            <p:nvSpPr>
              <p:cNvPr id="33" name="Freeform 32"/>
              <p:cNvSpPr/>
              <p:nvPr/>
            </p:nvSpPr>
            <p:spPr>
              <a:xfrm>
                <a:off x="4528457" y="1683657"/>
                <a:ext cx="1707848" cy="2612572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4" name="Freeform 33"/>
              <p:cNvSpPr/>
              <p:nvPr/>
            </p:nvSpPr>
            <p:spPr>
              <a:xfrm rot="1897608">
                <a:off x="5745056" y="1873097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5" name="Freeform 34"/>
              <p:cNvSpPr/>
              <p:nvPr/>
            </p:nvSpPr>
            <p:spPr>
              <a:xfrm rot="1026076" flipH="1">
                <a:off x="5075850" y="1195982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</p:grpSp>
      <p:cxnSp>
        <p:nvCxnSpPr>
          <p:cNvPr id="71" name="Straight Connector 70"/>
          <p:cNvCxnSpPr>
            <a:cxnSpLocks/>
          </p:cNvCxnSpPr>
          <p:nvPr/>
        </p:nvCxnSpPr>
        <p:spPr>
          <a:xfrm>
            <a:off x="-30480" y="5408127"/>
            <a:ext cx="12252960" cy="1325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83"/>
          <p:cNvGrpSpPr/>
          <p:nvPr/>
        </p:nvGrpSpPr>
        <p:grpSpPr>
          <a:xfrm>
            <a:off x="6186958" y="1275271"/>
            <a:ext cx="3369867" cy="2797626"/>
            <a:chOff x="4724400" y="1143000"/>
            <a:chExt cx="4572000" cy="3733800"/>
          </a:xfrm>
        </p:grpSpPr>
        <p:sp>
          <p:nvSpPr>
            <p:cNvPr id="78" name="Oval 77"/>
            <p:cNvSpPr/>
            <p:nvPr/>
          </p:nvSpPr>
          <p:spPr>
            <a:xfrm>
              <a:off x="7048500" y="2525183"/>
              <a:ext cx="2247900" cy="2275417"/>
            </a:xfrm>
            <a:prstGeom prst="ellipse">
              <a:avLst/>
            </a:prstGeom>
            <a:solidFill>
              <a:schemeClr val="accent3">
                <a:lumMod val="50000"/>
                <a:alpha val="66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6965950" y="1310217"/>
              <a:ext cx="1873250" cy="1911350"/>
            </a:xfrm>
            <a:prstGeom prst="ellipse">
              <a:avLst/>
            </a:prstGeom>
            <a:solidFill>
              <a:schemeClr val="accent2">
                <a:lumMod val="75000"/>
                <a:alpha val="66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4732337" y="1856317"/>
              <a:ext cx="1592263" cy="1547283"/>
            </a:xfrm>
            <a:prstGeom prst="ellipse">
              <a:avLst/>
            </a:prstGeom>
            <a:solidFill>
              <a:schemeClr val="accent6">
                <a:lumMod val="75000"/>
                <a:alpha val="66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4724400" y="2874433"/>
              <a:ext cx="2060575" cy="2002367"/>
            </a:xfrm>
            <a:prstGeom prst="ellipse">
              <a:avLst/>
            </a:prstGeom>
            <a:solidFill>
              <a:schemeClr val="accent4">
                <a:lumMod val="75000"/>
                <a:alpha val="66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432425" y="1143000"/>
              <a:ext cx="1966913" cy="1911350"/>
            </a:xfrm>
            <a:prstGeom prst="ellipse">
              <a:avLst/>
            </a:prstGeom>
            <a:solidFill>
              <a:schemeClr val="accent5">
                <a:lumMod val="75000"/>
                <a:alpha val="66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55" name="Title 5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Year Timeline Growth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33490" y="5474488"/>
            <a:ext cx="3171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Year 1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72" name="Oval 71"/>
          <p:cNvSpPr/>
          <p:nvPr/>
        </p:nvSpPr>
        <p:spPr>
          <a:xfrm>
            <a:off x="2374265" y="2739739"/>
            <a:ext cx="1780307" cy="1780307"/>
          </a:xfrm>
          <a:prstGeom prst="ellipse">
            <a:avLst/>
          </a:prstGeom>
          <a:solidFill>
            <a:schemeClr val="accent3">
              <a:lumMod val="75000"/>
              <a:alpha val="67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20" name="Group 66"/>
          <p:cNvGrpSpPr/>
          <p:nvPr/>
        </p:nvGrpSpPr>
        <p:grpSpPr>
          <a:xfrm>
            <a:off x="2628595" y="3104704"/>
            <a:ext cx="1208066" cy="2305496"/>
            <a:chOff x="1295400" y="2610480"/>
            <a:chExt cx="1799772" cy="3434720"/>
          </a:xfrm>
          <a:solidFill>
            <a:schemeClr val="bg2">
              <a:lumMod val="25000"/>
            </a:schemeClr>
          </a:solidFill>
        </p:grpSpPr>
        <p:grpSp>
          <p:nvGrpSpPr>
            <p:cNvPr id="24" name="Group 37"/>
            <p:cNvGrpSpPr/>
            <p:nvPr/>
          </p:nvGrpSpPr>
          <p:grpSpPr>
            <a:xfrm>
              <a:off x="2438400" y="3029856"/>
              <a:ext cx="656772" cy="1600200"/>
              <a:chOff x="4528457" y="1195982"/>
              <a:chExt cx="1793542" cy="3100247"/>
            </a:xfrm>
            <a:grpFill/>
          </p:grpSpPr>
          <p:sp>
            <p:nvSpPr>
              <p:cNvPr id="64" name="Freeform 63"/>
              <p:cNvSpPr/>
              <p:nvPr/>
            </p:nvSpPr>
            <p:spPr>
              <a:xfrm>
                <a:off x="4528457" y="1683657"/>
                <a:ext cx="1707848" cy="2612572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5" name="Freeform 64"/>
              <p:cNvSpPr/>
              <p:nvPr/>
            </p:nvSpPr>
            <p:spPr>
              <a:xfrm rot="1897608">
                <a:off x="5745056" y="1873097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6" name="Freeform 65"/>
              <p:cNvSpPr/>
              <p:nvPr/>
            </p:nvSpPr>
            <p:spPr>
              <a:xfrm rot="1026076" flipH="1">
                <a:off x="5075850" y="1195982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28" name="Group 38"/>
            <p:cNvGrpSpPr/>
            <p:nvPr/>
          </p:nvGrpSpPr>
          <p:grpSpPr>
            <a:xfrm flipH="1">
              <a:off x="1295400" y="3048000"/>
              <a:ext cx="783898" cy="1615118"/>
              <a:chOff x="4528457" y="1195982"/>
              <a:chExt cx="1793542" cy="3100247"/>
            </a:xfrm>
            <a:grpFill/>
          </p:grpSpPr>
          <p:sp>
            <p:nvSpPr>
              <p:cNvPr id="61" name="Freeform 60"/>
              <p:cNvSpPr/>
              <p:nvPr/>
            </p:nvSpPr>
            <p:spPr>
              <a:xfrm>
                <a:off x="4528457" y="1683657"/>
                <a:ext cx="1707848" cy="2612572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2" name="Freeform 61"/>
              <p:cNvSpPr/>
              <p:nvPr/>
            </p:nvSpPr>
            <p:spPr>
              <a:xfrm rot="1897608">
                <a:off x="5745056" y="1873097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3" name="Freeform 62"/>
              <p:cNvSpPr/>
              <p:nvPr/>
            </p:nvSpPr>
            <p:spPr>
              <a:xfrm rot="1026076" flipH="1">
                <a:off x="5075850" y="1195982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40" name="Freeform 39"/>
            <p:cNvSpPr/>
            <p:nvPr/>
          </p:nvSpPr>
          <p:spPr>
            <a:xfrm>
              <a:off x="1828800" y="2743200"/>
              <a:ext cx="990600" cy="3302000"/>
            </a:xfrm>
            <a:custGeom>
              <a:avLst/>
              <a:gdLst>
                <a:gd name="connsiteX0" fmla="*/ 0 w 2017485"/>
                <a:gd name="connsiteY0" fmla="*/ 5568648 h 5568648"/>
                <a:gd name="connsiteX1" fmla="*/ 362857 w 2017485"/>
                <a:gd name="connsiteY1" fmla="*/ 5350934 h 5568648"/>
                <a:gd name="connsiteX2" fmla="*/ 464457 w 2017485"/>
                <a:gd name="connsiteY2" fmla="*/ 4988077 h 5568648"/>
                <a:gd name="connsiteX3" fmla="*/ 406400 w 2017485"/>
                <a:gd name="connsiteY3" fmla="*/ 4567162 h 5568648"/>
                <a:gd name="connsiteX4" fmla="*/ 464457 w 2017485"/>
                <a:gd name="connsiteY4" fmla="*/ 4233334 h 5568648"/>
                <a:gd name="connsiteX5" fmla="*/ 478971 w 2017485"/>
                <a:gd name="connsiteY5" fmla="*/ 3768877 h 5568648"/>
                <a:gd name="connsiteX6" fmla="*/ 595085 w 2017485"/>
                <a:gd name="connsiteY6" fmla="*/ 3347962 h 5568648"/>
                <a:gd name="connsiteX7" fmla="*/ 537028 w 2017485"/>
                <a:gd name="connsiteY7" fmla="*/ 2477105 h 5568648"/>
                <a:gd name="connsiteX8" fmla="*/ 754742 w 2017485"/>
                <a:gd name="connsiteY8" fmla="*/ 1925562 h 5568648"/>
                <a:gd name="connsiteX9" fmla="*/ 682171 w 2017485"/>
                <a:gd name="connsiteY9" fmla="*/ 1185334 h 5568648"/>
                <a:gd name="connsiteX10" fmla="*/ 362857 w 2017485"/>
                <a:gd name="connsiteY10" fmla="*/ 691848 h 5568648"/>
                <a:gd name="connsiteX11" fmla="*/ 319314 w 2017485"/>
                <a:gd name="connsiteY11" fmla="*/ 285448 h 5568648"/>
                <a:gd name="connsiteX12" fmla="*/ 319314 w 2017485"/>
                <a:gd name="connsiteY12" fmla="*/ 285448 h 5568648"/>
                <a:gd name="connsiteX13" fmla="*/ 522514 w 2017485"/>
                <a:gd name="connsiteY13" fmla="*/ 677334 h 5568648"/>
                <a:gd name="connsiteX14" fmla="*/ 885371 w 2017485"/>
                <a:gd name="connsiteY14" fmla="*/ 953105 h 5568648"/>
                <a:gd name="connsiteX15" fmla="*/ 885371 w 2017485"/>
                <a:gd name="connsiteY15" fmla="*/ 1170819 h 5568648"/>
                <a:gd name="connsiteX16" fmla="*/ 1146628 w 2017485"/>
                <a:gd name="connsiteY16" fmla="*/ 895048 h 5568648"/>
                <a:gd name="connsiteX17" fmla="*/ 1146628 w 2017485"/>
                <a:gd name="connsiteY17" fmla="*/ 503162 h 5568648"/>
                <a:gd name="connsiteX18" fmla="*/ 1233714 w 2017485"/>
                <a:gd name="connsiteY18" fmla="*/ 125791 h 5568648"/>
                <a:gd name="connsiteX19" fmla="*/ 1277257 w 2017485"/>
                <a:gd name="connsiteY19" fmla="*/ 53219 h 5568648"/>
                <a:gd name="connsiteX20" fmla="*/ 1233714 w 2017485"/>
                <a:gd name="connsiteY20" fmla="*/ 445105 h 5568648"/>
                <a:gd name="connsiteX21" fmla="*/ 1291771 w 2017485"/>
                <a:gd name="connsiteY21" fmla="*/ 793448 h 5568648"/>
                <a:gd name="connsiteX22" fmla="*/ 1132114 w 2017485"/>
                <a:gd name="connsiteY22" fmla="*/ 1257905 h 5568648"/>
                <a:gd name="connsiteX23" fmla="*/ 1117600 w 2017485"/>
                <a:gd name="connsiteY23" fmla="*/ 1606248 h 5568648"/>
                <a:gd name="connsiteX24" fmla="*/ 1117600 w 2017485"/>
                <a:gd name="connsiteY24" fmla="*/ 2012648 h 5568648"/>
                <a:gd name="connsiteX25" fmla="*/ 1219200 w 2017485"/>
                <a:gd name="connsiteY25" fmla="*/ 2477105 h 5568648"/>
                <a:gd name="connsiteX26" fmla="*/ 1190171 w 2017485"/>
                <a:gd name="connsiteY26" fmla="*/ 2956077 h 5568648"/>
                <a:gd name="connsiteX27" fmla="*/ 1248228 w 2017485"/>
                <a:gd name="connsiteY27" fmla="*/ 3333448 h 5568648"/>
                <a:gd name="connsiteX28" fmla="*/ 1204685 w 2017485"/>
                <a:gd name="connsiteY28" fmla="*/ 3797905 h 5568648"/>
                <a:gd name="connsiteX29" fmla="*/ 1335314 w 2017485"/>
                <a:gd name="connsiteY29" fmla="*/ 4320419 h 5568648"/>
                <a:gd name="connsiteX30" fmla="*/ 1335314 w 2017485"/>
                <a:gd name="connsiteY30" fmla="*/ 4320419 h 5568648"/>
                <a:gd name="connsiteX31" fmla="*/ 1291771 w 2017485"/>
                <a:gd name="connsiteY31" fmla="*/ 4697791 h 5568648"/>
                <a:gd name="connsiteX32" fmla="*/ 1364342 w 2017485"/>
                <a:gd name="connsiteY32" fmla="*/ 5089677 h 5568648"/>
                <a:gd name="connsiteX33" fmla="*/ 1567542 w 2017485"/>
                <a:gd name="connsiteY33" fmla="*/ 5379962 h 5568648"/>
                <a:gd name="connsiteX34" fmla="*/ 2017485 w 2017485"/>
                <a:gd name="connsiteY34" fmla="*/ 5554134 h 5568648"/>
                <a:gd name="connsiteX0" fmla="*/ 0 w 2017485"/>
                <a:gd name="connsiteY0" fmla="*/ 5568648 h 5568648"/>
                <a:gd name="connsiteX1" fmla="*/ 362857 w 2017485"/>
                <a:gd name="connsiteY1" fmla="*/ 5350934 h 5568648"/>
                <a:gd name="connsiteX2" fmla="*/ 464457 w 2017485"/>
                <a:gd name="connsiteY2" fmla="*/ 4988077 h 5568648"/>
                <a:gd name="connsiteX3" fmla="*/ 406400 w 2017485"/>
                <a:gd name="connsiteY3" fmla="*/ 4567162 h 5568648"/>
                <a:gd name="connsiteX4" fmla="*/ 464457 w 2017485"/>
                <a:gd name="connsiteY4" fmla="*/ 4233334 h 5568648"/>
                <a:gd name="connsiteX5" fmla="*/ 478971 w 2017485"/>
                <a:gd name="connsiteY5" fmla="*/ 3768877 h 5568648"/>
                <a:gd name="connsiteX6" fmla="*/ 595085 w 2017485"/>
                <a:gd name="connsiteY6" fmla="*/ 3347962 h 5568648"/>
                <a:gd name="connsiteX7" fmla="*/ 537028 w 2017485"/>
                <a:gd name="connsiteY7" fmla="*/ 2477105 h 5568648"/>
                <a:gd name="connsiteX8" fmla="*/ 754742 w 2017485"/>
                <a:gd name="connsiteY8" fmla="*/ 1925562 h 5568648"/>
                <a:gd name="connsiteX9" fmla="*/ 682171 w 2017485"/>
                <a:gd name="connsiteY9" fmla="*/ 1185334 h 5568648"/>
                <a:gd name="connsiteX10" fmla="*/ 362857 w 2017485"/>
                <a:gd name="connsiteY10" fmla="*/ 691848 h 5568648"/>
                <a:gd name="connsiteX11" fmla="*/ 319314 w 2017485"/>
                <a:gd name="connsiteY11" fmla="*/ 285448 h 5568648"/>
                <a:gd name="connsiteX12" fmla="*/ 319314 w 2017485"/>
                <a:gd name="connsiteY12" fmla="*/ 285448 h 5568648"/>
                <a:gd name="connsiteX13" fmla="*/ 522514 w 2017485"/>
                <a:gd name="connsiteY13" fmla="*/ 677334 h 5568648"/>
                <a:gd name="connsiteX14" fmla="*/ 885371 w 2017485"/>
                <a:gd name="connsiteY14" fmla="*/ 1170819 h 5568648"/>
                <a:gd name="connsiteX15" fmla="*/ 1146628 w 2017485"/>
                <a:gd name="connsiteY15" fmla="*/ 895048 h 5568648"/>
                <a:gd name="connsiteX16" fmla="*/ 1146628 w 2017485"/>
                <a:gd name="connsiteY16" fmla="*/ 503162 h 5568648"/>
                <a:gd name="connsiteX17" fmla="*/ 1233714 w 2017485"/>
                <a:gd name="connsiteY17" fmla="*/ 125791 h 5568648"/>
                <a:gd name="connsiteX18" fmla="*/ 1277257 w 2017485"/>
                <a:gd name="connsiteY18" fmla="*/ 53219 h 5568648"/>
                <a:gd name="connsiteX19" fmla="*/ 1233714 w 2017485"/>
                <a:gd name="connsiteY19" fmla="*/ 445105 h 5568648"/>
                <a:gd name="connsiteX20" fmla="*/ 1291771 w 2017485"/>
                <a:gd name="connsiteY20" fmla="*/ 793448 h 5568648"/>
                <a:gd name="connsiteX21" fmla="*/ 1132114 w 2017485"/>
                <a:gd name="connsiteY21" fmla="*/ 1257905 h 5568648"/>
                <a:gd name="connsiteX22" fmla="*/ 1117600 w 2017485"/>
                <a:gd name="connsiteY22" fmla="*/ 1606248 h 5568648"/>
                <a:gd name="connsiteX23" fmla="*/ 1117600 w 2017485"/>
                <a:gd name="connsiteY23" fmla="*/ 2012648 h 5568648"/>
                <a:gd name="connsiteX24" fmla="*/ 1219200 w 2017485"/>
                <a:gd name="connsiteY24" fmla="*/ 2477105 h 5568648"/>
                <a:gd name="connsiteX25" fmla="*/ 1190171 w 2017485"/>
                <a:gd name="connsiteY25" fmla="*/ 2956077 h 5568648"/>
                <a:gd name="connsiteX26" fmla="*/ 1248228 w 2017485"/>
                <a:gd name="connsiteY26" fmla="*/ 3333448 h 5568648"/>
                <a:gd name="connsiteX27" fmla="*/ 1204685 w 2017485"/>
                <a:gd name="connsiteY27" fmla="*/ 3797905 h 5568648"/>
                <a:gd name="connsiteX28" fmla="*/ 1335314 w 2017485"/>
                <a:gd name="connsiteY28" fmla="*/ 4320419 h 5568648"/>
                <a:gd name="connsiteX29" fmla="*/ 1335314 w 2017485"/>
                <a:gd name="connsiteY29" fmla="*/ 4320419 h 5568648"/>
                <a:gd name="connsiteX30" fmla="*/ 1291771 w 2017485"/>
                <a:gd name="connsiteY30" fmla="*/ 4697791 h 5568648"/>
                <a:gd name="connsiteX31" fmla="*/ 1364342 w 2017485"/>
                <a:gd name="connsiteY31" fmla="*/ 5089677 h 5568648"/>
                <a:gd name="connsiteX32" fmla="*/ 1567542 w 2017485"/>
                <a:gd name="connsiteY32" fmla="*/ 5379962 h 5568648"/>
                <a:gd name="connsiteX33" fmla="*/ 2017485 w 2017485"/>
                <a:gd name="connsiteY33" fmla="*/ 5554134 h 5568648"/>
                <a:gd name="connsiteX0" fmla="*/ 0 w 2017485"/>
                <a:gd name="connsiteY0" fmla="*/ 5568648 h 5568648"/>
                <a:gd name="connsiteX1" fmla="*/ 362857 w 2017485"/>
                <a:gd name="connsiteY1" fmla="*/ 5350934 h 5568648"/>
                <a:gd name="connsiteX2" fmla="*/ 464457 w 2017485"/>
                <a:gd name="connsiteY2" fmla="*/ 4988077 h 5568648"/>
                <a:gd name="connsiteX3" fmla="*/ 406400 w 2017485"/>
                <a:gd name="connsiteY3" fmla="*/ 4567162 h 5568648"/>
                <a:gd name="connsiteX4" fmla="*/ 464457 w 2017485"/>
                <a:gd name="connsiteY4" fmla="*/ 4233334 h 5568648"/>
                <a:gd name="connsiteX5" fmla="*/ 478971 w 2017485"/>
                <a:gd name="connsiteY5" fmla="*/ 3768877 h 5568648"/>
                <a:gd name="connsiteX6" fmla="*/ 595085 w 2017485"/>
                <a:gd name="connsiteY6" fmla="*/ 3347962 h 5568648"/>
                <a:gd name="connsiteX7" fmla="*/ 537028 w 2017485"/>
                <a:gd name="connsiteY7" fmla="*/ 2477105 h 5568648"/>
                <a:gd name="connsiteX8" fmla="*/ 754742 w 2017485"/>
                <a:gd name="connsiteY8" fmla="*/ 1925562 h 5568648"/>
                <a:gd name="connsiteX9" fmla="*/ 682171 w 2017485"/>
                <a:gd name="connsiteY9" fmla="*/ 1185334 h 5568648"/>
                <a:gd name="connsiteX10" fmla="*/ 362857 w 2017485"/>
                <a:gd name="connsiteY10" fmla="*/ 691848 h 5568648"/>
                <a:gd name="connsiteX11" fmla="*/ 319314 w 2017485"/>
                <a:gd name="connsiteY11" fmla="*/ 285448 h 5568648"/>
                <a:gd name="connsiteX12" fmla="*/ 319314 w 2017485"/>
                <a:gd name="connsiteY12" fmla="*/ 285448 h 5568648"/>
                <a:gd name="connsiteX13" fmla="*/ 522514 w 2017485"/>
                <a:gd name="connsiteY13" fmla="*/ 677334 h 5568648"/>
                <a:gd name="connsiteX14" fmla="*/ 885371 w 2017485"/>
                <a:gd name="connsiteY14" fmla="*/ 1170819 h 5568648"/>
                <a:gd name="connsiteX15" fmla="*/ 1146628 w 2017485"/>
                <a:gd name="connsiteY15" fmla="*/ 895048 h 5568648"/>
                <a:gd name="connsiteX16" fmla="*/ 1146628 w 2017485"/>
                <a:gd name="connsiteY16" fmla="*/ 503162 h 5568648"/>
                <a:gd name="connsiteX17" fmla="*/ 1233714 w 2017485"/>
                <a:gd name="connsiteY17" fmla="*/ 125791 h 5568648"/>
                <a:gd name="connsiteX18" fmla="*/ 1277257 w 2017485"/>
                <a:gd name="connsiteY18" fmla="*/ 53219 h 5568648"/>
                <a:gd name="connsiteX19" fmla="*/ 1233714 w 2017485"/>
                <a:gd name="connsiteY19" fmla="*/ 445105 h 5568648"/>
                <a:gd name="connsiteX20" fmla="*/ 1291771 w 2017485"/>
                <a:gd name="connsiteY20" fmla="*/ 793448 h 5568648"/>
                <a:gd name="connsiteX21" fmla="*/ 1132114 w 2017485"/>
                <a:gd name="connsiteY21" fmla="*/ 1257905 h 5568648"/>
                <a:gd name="connsiteX22" fmla="*/ 1117600 w 2017485"/>
                <a:gd name="connsiteY22" fmla="*/ 1606248 h 5568648"/>
                <a:gd name="connsiteX23" fmla="*/ 1117600 w 2017485"/>
                <a:gd name="connsiteY23" fmla="*/ 2012648 h 5568648"/>
                <a:gd name="connsiteX24" fmla="*/ 1219200 w 2017485"/>
                <a:gd name="connsiteY24" fmla="*/ 2477105 h 5568648"/>
                <a:gd name="connsiteX25" fmla="*/ 1190171 w 2017485"/>
                <a:gd name="connsiteY25" fmla="*/ 2956077 h 5568648"/>
                <a:gd name="connsiteX26" fmla="*/ 1248228 w 2017485"/>
                <a:gd name="connsiteY26" fmla="*/ 3333448 h 5568648"/>
                <a:gd name="connsiteX27" fmla="*/ 1204685 w 2017485"/>
                <a:gd name="connsiteY27" fmla="*/ 3797905 h 5568648"/>
                <a:gd name="connsiteX28" fmla="*/ 1335314 w 2017485"/>
                <a:gd name="connsiteY28" fmla="*/ 4320419 h 5568648"/>
                <a:gd name="connsiteX29" fmla="*/ 1335314 w 2017485"/>
                <a:gd name="connsiteY29" fmla="*/ 4320419 h 5568648"/>
                <a:gd name="connsiteX30" fmla="*/ 1291771 w 2017485"/>
                <a:gd name="connsiteY30" fmla="*/ 4697791 h 5568648"/>
                <a:gd name="connsiteX31" fmla="*/ 1364342 w 2017485"/>
                <a:gd name="connsiteY31" fmla="*/ 5089677 h 5568648"/>
                <a:gd name="connsiteX32" fmla="*/ 1567542 w 2017485"/>
                <a:gd name="connsiteY32" fmla="*/ 5379962 h 5568648"/>
                <a:gd name="connsiteX33" fmla="*/ 2017485 w 2017485"/>
                <a:gd name="connsiteY33" fmla="*/ 5554134 h 5568648"/>
                <a:gd name="connsiteX0" fmla="*/ 0 w 2017485"/>
                <a:gd name="connsiteY0" fmla="*/ 5568648 h 5568648"/>
                <a:gd name="connsiteX1" fmla="*/ 362857 w 2017485"/>
                <a:gd name="connsiteY1" fmla="*/ 5350934 h 5568648"/>
                <a:gd name="connsiteX2" fmla="*/ 464457 w 2017485"/>
                <a:gd name="connsiteY2" fmla="*/ 4988077 h 5568648"/>
                <a:gd name="connsiteX3" fmla="*/ 406400 w 2017485"/>
                <a:gd name="connsiteY3" fmla="*/ 4567162 h 5568648"/>
                <a:gd name="connsiteX4" fmla="*/ 464457 w 2017485"/>
                <a:gd name="connsiteY4" fmla="*/ 4233334 h 5568648"/>
                <a:gd name="connsiteX5" fmla="*/ 478971 w 2017485"/>
                <a:gd name="connsiteY5" fmla="*/ 3768877 h 5568648"/>
                <a:gd name="connsiteX6" fmla="*/ 595085 w 2017485"/>
                <a:gd name="connsiteY6" fmla="*/ 3347962 h 5568648"/>
                <a:gd name="connsiteX7" fmla="*/ 537028 w 2017485"/>
                <a:gd name="connsiteY7" fmla="*/ 2477105 h 5568648"/>
                <a:gd name="connsiteX8" fmla="*/ 754742 w 2017485"/>
                <a:gd name="connsiteY8" fmla="*/ 1925562 h 5568648"/>
                <a:gd name="connsiteX9" fmla="*/ 682171 w 2017485"/>
                <a:gd name="connsiteY9" fmla="*/ 1185334 h 5568648"/>
                <a:gd name="connsiteX10" fmla="*/ 362857 w 2017485"/>
                <a:gd name="connsiteY10" fmla="*/ 691848 h 5568648"/>
                <a:gd name="connsiteX11" fmla="*/ 319314 w 2017485"/>
                <a:gd name="connsiteY11" fmla="*/ 285448 h 5568648"/>
                <a:gd name="connsiteX12" fmla="*/ 319314 w 2017485"/>
                <a:gd name="connsiteY12" fmla="*/ 285448 h 5568648"/>
                <a:gd name="connsiteX13" fmla="*/ 522514 w 2017485"/>
                <a:gd name="connsiteY13" fmla="*/ 677334 h 5568648"/>
                <a:gd name="connsiteX14" fmla="*/ 885371 w 2017485"/>
                <a:gd name="connsiteY14" fmla="*/ 1170819 h 5568648"/>
                <a:gd name="connsiteX15" fmla="*/ 1146628 w 2017485"/>
                <a:gd name="connsiteY15" fmla="*/ 895048 h 5568648"/>
                <a:gd name="connsiteX16" fmla="*/ 1146628 w 2017485"/>
                <a:gd name="connsiteY16" fmla="*/ 503162 h 5568648"/>
                <a:gd name="connsiteX17" fmla="*/ 1233714 w 2017485"/>
                <a:gd name="connsiteY17" fmla="*/ 125791 h 5568648"/>
                <a:gd name="connsiteX18" fmla="*/ 1277257 w 2017485"/>
                <a:gd name="connsiteY18" fmla="*/ 53219 h 5568648"/>
                <a:gd name="connsiteX19" fmla="*/ 1233714 w 2017485"/>
                <a:gd name="connsiteY19" fmla="*/ 445105 h 5568648"/>
                <a:gd name="connsiteX20" fmla="*/ 1291771 w 2017485"/>
                <a:gd name="connsiteY20" fmla="*/ 793448 h 5568648"/>
                <a:gd name="connsiteX21" fmla="*/ 1132114 w 2017485"/>
                <a:gd name="connsiteY21" fmla="*/ 1257905 h 5568648"/>
                <a:gd name="connsiteX22" fmla="*/ 1117600 w 2017485"/>
                <a:gd name="connsiteY22" fmla="*/ 1606248 h 5568648"/>
                <a:gd name="connsiteX23" fmla="*/ 1117600 w 2017485"/>
                <a:gd name="connsiteY23" fmla="*/ 2012648 h 5568648"/>
                <a:gd name="connsiteX24" fmla="*/ 1219200 w 2017485"/>
                <a:gd name="connsiteY24" fmla="*/ 2477105 h 5568648"/>
                <a:gd name="connsiteX25" fmla="*/ 1190171 w 2017485"/>
                <a:gd name="connsiteY25" fmla="*/ 2956077 h 5568648"/>
                <a:gd name="connsiteX26" fmla="*/ 1248228 w 2017485"/>
                <a:gd name="connsiteY26" fmla="*/ 3333448 h 5568648"/>
                <a:gd name="connsiteX27" fmla="*/ 1204685 w 2017485"/>
                <a:gd name="connsiteY27" fmla="*/ 3797905 h 5568648"/>
                <a:gd name="connsiteX28" fmla="*/ 1335314 w 2017485"/>
                <a:gd name="connsiteY28" fmla="*/ 4320419 h 5568648"/>
                <a:gd name="connsiteX29" fmla="*/ 1335314 w 2017485"/>
                <a:gd name="connsiteY29" fmla="*/ 4320419 h 5568648"/>
                <a:gd name="connsiteX30" fmla="*/ 1291771 w 2017485"/>
                <a:gd name="connsiteY30" fmla="*/ 4697791 h 5568648"/>
                <a:gd name="connsiteX31" fmla="*/ 1364342 w 2017485"/>
                <a:gd name="connsiteY31" fmla="*/ 5089677 h 5568648"/>
                <a:gd name="connsiteX32" fmla="*/ 1567542 w 2017485"/>
                <a:gd name="connsiteY32" fmla="*/ 5379962 h 5568648"/>
                <a:gd name="connsiteX33" fmla="*/ 2017485 w 2017485"/>
                <a:gd name="connsiteY33" fmla="*/ 5554134 h 556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017485" h="5568648">
                  <a:moveTo>
                    <a:pt x="0" y="5568648"/>
                  </a:moveTo>
                  <a:cubicBezTo>
                    <a:pt x="142724" y="5508172"/>
                    <a:pt x="285448" y="5447696"/>
                    <a:pt x="362857" y="5350934"/>
                  </a:cubicBezTo>
                  <a:cubicBezTo>
                    <a:pt x="440266" y="5254172"/>
                    <a:pt x="457200" y="5118706"/>
                    <a:pt x="464457" y="4988077"/>
                  </a:cubicBezTo>
                  <a:cubicBezTo>
                    <a:pt x="471714" y="4857448"/>
                    <a:pt x="406400" y="4692952"/>
                    <a:pt x="406400" y="4567162"/>
                  </a:cubicBezTo>
                  <a:cubicBezTo>
                    <a:pt x="406400" y="4441372"/>
                    <a:pt x="452362" y="4366382"/>
                    <a:pt x="464457" y="4233334"/>
                  </a:cubicBezTo>
                  <a:cubicBezTo>
                    <a:pt x="476552" y="4100286"/>
                    <a:pt x="457200" y="3916439"/>
                    <a:pt x="478971" y="3768877"/>
                  </a:cubicBezTo>
                  <a:cubicBezTo>
                    <a:pt x="500742" y="3621315"/>
                    <a:pt x="585409" y="3563257"/>
                    <a:pt x="595085" y="3347962"/>
                  </a:cubicBezTo>
                  <a:cubicBezTo>
                    <a:pt x="604761" y="3132667"/>
                    <a:pt x="510419" y="2714172"/>
                    <a:pt x="537028" y="2477105"/>
                  </a:cubicBezTo>
                  <a:cubicBezTo>
                    <a:pt x="563638" y="2240038"/>
                    <a:pt x="730552" y="2140857"/>
                    <a:pt x="754742" y="1925562"/>
                  </a:cubicBezTo>
                  <a:cubicBezTo>
                    <a:pt x="778932" y="1710267"/>
                    <a:pt x="747485" y="1390953"/>
                    <a:pt x="682171" y="1185334"/>
                  </a:cubicBezTo>
                  <a:cubicBezTo>
                    <a:pt x="616857" y="979715"/>
                    <a:pt x="423333" y="841829"/>
                    <a:pt x="362857" y="691848"/>
                  </a:cubicBezTo>
                  <a:cubicBezTo>
                    <a:pt x="378581" y="371324"/>
                    <a:pt x="319314" y="285448"/>
                    <a:pt x="319314" y="285448"/>
                  </a:cubicBezTo>
                  <a:lnTo>
                    <a:pt x="319314" y="285448"/>
                  </a:lnTo>
                  <a:cubicBezTo>
                    <a:pt x="353181" y="350762"/>
                    <a:pt x="428171" y="529772"/>
                    <a:pt x="522514" y="677334"/>
                  </a:cubicBezTo>
                  <a:cubicBezTo>
                    <a:pt x="573314" y="814010"/>
                    <a:pt x="781352" y="1134533"/>
                    <a:pt x="885371" y="1170819"/>
                  </a:cubicBezTo>
                  <a:cubicBezTo>
                    <a:pt x="989390" y="1207105"/>
                    <a:pt x="1103085" y="1006324"/>
                    <a:pt x="1146628" y="895048"/>
                  </a:cubicBezTo>
                  <a:cubicBezTo>
                    <a:pt x="1190171" y="783772"/>
                    <a:pt x="1132114" y="631371"/>
                    <a:pt x="1146628" y="503162"/>
                  </a:cubicBezTo>
                  <a:cubicBezTo>
                    <a:pt x="1161142" y="374953"/>
                    <a:pt x="1211943" y="200781"/>
                    <a:pt x="1233714" y="125791"/>
                  </a:cubicBezTo>
                  <a:cubicBezTo>
                    <a:pt x="1255485" y="50801"/>
                    <a:pt x="1277257" y="0"/>
                    <a:pt x="1277257" y="53219"/>
                  </a:cubicBezTo>
                  <a:cubicBezTo>
                    <a:pt x="1277257" y="106438"/>
                    <a:pt x="1231295" y="321734"/>
                    <a:pt x="1233714" y="445105"/>
                  </a:cubicBezTo>
                  <a:cubicBezTo>
                    <a:pt x="1236133" y="568476"/>
                    <a:pt x="1308704" y="657981"/>
                    <a:pt x="1291771" y="793448"/>
                  </a:cubicBezTo>
                  <a:cubicBezTo>
                    <a:pt x="1274838" y="928915"/>
                    <a:pt x="1161142" y="1122438"/>
                    <a:pt x="1132114" y="1257905"/>
                  </a:cubicBezTo>
                  <a:cubicBezTo>
                    <a:pt x="1103086" y="1393372"/>
                    <a:pt x="1120019" y="1480458"/>
                    <a:pt x="1117600" y="1606248"/>
                  </a:cubicBezTo>
                  <a:cubicBezTo>
                    <a:pt x="1115181" y="1732038"/>
                    <a:pt x="1100667" y="1867505"/>
                    <a:pt x="1117600" y="2012648"/>
                  </a:cubicBezTo>
                  <a:cubicBezTo>
                    <a:pt x="1134533" y="2157791"/>
                    <a:pt x="1207105" y="2319867"/>
                    <a:pt x="1219200" y="2477105"/>
                  </a:cubicBezTo>
                  <a:cubicBezTo>
                    <a:pt x="1231295" y="2634343"/>
                    <a:pt x="1185333" y="2813353"/>
                    <a:pt x="1190171" y="2956077"/>
                  </a:cubicBezTo>
                  <a:cubicBezTo>
                    <a:pt x="1195009" y="3098801"/>
                    <a:pt x="1245809" y="3193143"/>
                    <a:pt x="1248228" y="3333448"/>
                  </a:cubicBezTo>
                  <a:cubicBezTo>
                    <a:pt x="1250647" y="3473753"/>
                    <a:pt x="1190171" y="3633410"/>
                    <a:pt x="1204685" y="3797905"/>
                  </a:cubicBezTo>
                  <a:cubicBezTo>
                    <a:pt x="1219199" y="3962400"/>
                    <a:pt x="1335314" y="4320419"/>
                    <a:pt x="1335314" y="4320419"/>
                  </a:cubicBezTo>
                  <a:lnTo>
                    <a:pt x="1335314" y="4320419"/>
                  </a:lnTo>
                  <a:cubicBezTo>
                    <a:pt x="1328057" y="4383314"/>
                    <a:pt x="1286933" y="4569581"/>
                    <a:pt x="1291771" y="4697791"/>
                  </a:cubicBezTo>
                  <a:cubicBezTo>
                    <a:pt x="1296609" y="4826001"/>
                    <a:pt x="1318380" y="4975982"/>
                    <a:pt x="1364342" y="5089677"/>
                  </a:cubicBezTo>
                  <a:cubicBezTo>
                    <a:pt x="1410304" y="5203372"/>
                    <a:pt x="1458685" y="5302553"/>
                    <a:pt x="1567542" y="5379962"/>
                  </a:cubicBezTo>
                  <a:cubicBezTo>
                    <a:pt x="1676399" y="5457372"/>
                    <a:pt x="1846942" y="5505753"/>
                    <a:pt x="2017485" y="5554134"/>
                  </a:cubicBezTo>
                </a:path>
              </a:pathLst>
            </a:custGeom>
            <a:grpFill/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32" name="Group 44"/>
            <p:cNvGrpSpPr/>
            <p:nvPr/>
          </p:nvGrpSpPr>
          <p:grpSpPr>
            <a:xfrm rot="21178958">
              <a:off x="2055741" y="2610480"/>
              <a:ext cx="365187" cy="701424"/>
              <a:chOff x="4528457" y="1195982"/>
              <a:chExt cx="1793542" cy="3100247"/>
            </a:xfrm>
            <a:grpFill/>
          </p:grpSpPr>
          <p:sp>
            <p:nvSpPr>
              <p:cNvPr id="46" name="Freeform 45"/>
              <p:cNvSpPr/>
              <p:nvPr/>
            </p:nvSpPr>
            <p:spPr>
              <a:xfrm>
                <a:off x="4528457" y="1683657"/>
                <a:ext cx="1707848" cy="2612572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7" name="Freeform 46"/>
              <p:cNvSpPr/>
              <p:nvPr/>
            </p:nvSpPr>
            <p:spPr>
              <a:xfrm rot="1897608">
                <a:off x="5745056" y="1873097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8" name="Freeform 47"/>
              <p:cNvSpPr/>
              <p:nvPr/>
            </p:nvSpPr>
            <p:spPr>
              <a:xfrm rot="1026076" flipH="1">
                <a:off x="5075850" y="1195982"/>
                <a:ext cx="576943" cy="1440543"/>
              </a:xfrm>
              <a:custGeom>
                <a:avLst/>
                <a:gdLst>
                  <a:gd name="connsiteX0" fmla="*/ 0 w 1707848"/>
                  <a:gd name="connsiteY0" fmla="*/ 2162629 h 2612572"/>
                  <a:gd name="connsiteX1" fmla="*/ 798286 w 1707848"/>
                  <a:gd name="connsiteY1" fmla="*/ 1291772 h 2612572"/>
                  <a:gd name="connsiteX2" fmla="*/ 1030514 w 1707848"/>
                  <a:gd name="connsiteY2" fmla="*/ 609600 h 2612572"/>
                  <a:gd name="connsiteX3" fmla="*/ 1669143 w 1707848"/>
                  <a:gd name="connsiteY3" fmla="*/ 29029 h 2612572"/>
                  <a:gd name="connsiteX4" fmla="*/ 1262743 w 1707848"/>
                  <a:gd name="connsiteY4" fmla="*/ 435429 h 2612572"/>
                  <a:gd name="connsiteX5" fmla="*/ 1016000 w 1707848"/>
                  <a:gd name="connsiteY5" fmla="*/ 812800 h 2612572"/>
                  <a:gd name="connsiteX6" fmla="*/ 957943 w 1707848"/>
                  <a:gd name="connsiteY6" fmla="*/ 1262743 h 2612572"/>
                  <a:gd name="connsiteX7" fmla="*/ 682172 w 1707848"/>
                  <a:gd name="connsiteY7" fmla="*/ 1727200 h 2612572"/>
                  <a:gd name="connsiteX8" fmla="*/ 130629 w 1707848"/>
                  <a:gd name="connsiteY8" fmla="*/ 2452914 h 2612572"/>
                  <a:gd name="connsiteX9" fmla="*/ 29029 w 1707848"/>
                  <a:gd name="connsiteY9" fmla="*/ 2612572 h 2612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707848" h="2612572">
                    <a:moveTo>
                      <a:pt x="0" y="2162629"/>
                    </a:moveTo>
                    <a:cubicBezTo>
                      <a:pt x="313267" y="1856619"/>
                      <a:pt x="626534" y="1550610"/>
                      <a:pt x="798286" y="1291772"/>
                    </a:cubicBezTo>
                    <a:cubicBezTo>
                      <a:pt x="970038" y="1032934"/>
                      <a:pt x="885371" y="820057"/>
                      <a:pt x="1030514" y="609600"/>
                    </a:cubicBezTo>
                    <a:cubicBezTo>
                      <a:pt x="1175657" y="399143"/>
                      <a:pt x="1630438" y="58058"/>
                      <a:pt x="1669143" y="29029"/>
                    </a:cubicBezTo>
                    <a:cubicBezTo>
                      <a:pt x="1707848" y="0"/>
                      <a:pt x="1371600" y="304801"/>
                      <a:pt x="1262743" y="435429"/>
                    </a:cubicBezTo>
                    <a:cubicBezTo>
                      <a:pt x="1153886" y="566057"/>
                      <a:pt x="1066800" y="674914"/>
                      <a:pt x="1016000" y="812800"/>
                    </a:cubicBezTo>
                    <a:cubicBezTo>
                      <a:pt x="965200" y="950686"/>
                      <a:pt x="1013581" y="1110343"/>
                      <a:pt x="957943" y="1262743"/>
                    </a:cubicBezTo>
                    <a:cubicBezTo>
                      <a:pt x="902305" y="1415143"/>
                      <a:pt x="820058" y="1528838"/>
                      <a:pt x="682172" y="1727200"/>
                    </a:cubicBezTo>
                    <a:cubicBezTo>
                      <a:pt x="544286" y="1925562"/>
                      <a:pt x="239486" y="2305352"/>
                      <a:pt x="130629" y="2452914"/>
                    </a:cubicBezTo>
                    <a:cubicBezTo>
                      <a:pt x="21772" y="2600476"/>
                      <a:pt x="25400" y="2606524"/>
                      <a:pt x="29029" y="2612572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9E37CE6E-89B2-4C5F-B179-332470A99D25}"/>
              </a:ext>
            </a:extLst>
          </p:cNvPr>
          <p:cNvSpPr txBox="1"/>
          <p:nvPr/>
        </p:nvSpPr>
        <p:spPr>
          <a:xfrm>
            <a:off x="6359658" y="5474488"/>
            <a:ext cx="31712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Year 2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</p:spTree>
    <p:extLst>
      <p:ext uri="{BB962C8B-B14F-4D97-AF65-F5344CB8AC3E}">
        <p14:creationId xmlns:p14="http://schemas.microsoft.com/office/powerpoint/2010/main" val="286497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72" grpId="0" animBg="1"/>
      <p:bldP spid="6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95913F-3AE9-4697-8E91-C44D7B47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Quarterly Performance Review</a:t>
            </a:r>
            <a:endParaRPr lang="en-IN" dirty="0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4CCC3B10-EC14-41C1-AF08-DC76A7D922F6}"/>
              </a:ext>
            </a:extLst>
          </p:cNvPr>
          <p:cNvSpPr>
            <a:spLocks/>
          </p:cNvSpPr>
          <p:nvPr/>
        </p:nvSpPr>
        <p:spPr bwMode="auto">
          <a:xfrm>
            <a:off x="6096000" y="2538413"/>
            <a:ext cx="1503363" cy="1503363"/>
          </a:xfrm>
          <a:custGeom>
            <a:avLst/>
            <a:gdLst>
              <a:gd name="T0" fmla="*/ 0 w 7890"/>
              <a:gd name="T1" fmla="*/ 0 h 7890"/>
              <a:gd name="T2" fmla="*/ 7890 w 7890"/>
              <a:gd name="T3" fmla="*/ 7890 h 7890"/>
              <a:gd name="T4" fmla="*/ 4822 w 7890"/>
              <a:gd name="T5" fmla="*/ 7890 h 7890"/>
              <a:gd name="T6" fmla="*/ 0 w 7890"/>
              <a:gd name="T7" fmla="*/ 3068 h 7890"/>
              <a:gd name="T8" fmla="*/ 0 w 7890"/>
              <a:gd name="T9" fmla="*/ 0 h 7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0" h="7890">
                <a:moveTo>
                  <a:pt x="0" y="0"/>
                </a:moveTo>
                <a:cubicBezTo>
                  <a:pt x="4358" y="0"/>
                  <a:pt x="7890" y="3533"/>
                  <a:pt x="7890" y="7890"/>
                </a:cubicBezTo>
                <a:lnTo>
                  <a:pt x="4822" y="7890"/>
                </a:lnTo>
                <a:cubicBezTo>
                  <a:pt x="4822" y="5227"/>
                  <a:pt x="2663" y="3068"/>
                  <a:pt x="0" y="3068"/>
                </a:cubicBezTo>
                <a:lnTo>
                  <a:pt x="0" y="0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06E8368-06B5-4DBB-B93B-B7773691A1EB}"/>
              </a:ext>
            </a:extLst>
          </p:cNvPr>
          <p:cNvSpPr>
            <a:spLocks/>
          </p:cNvSpPr>
          <p:nvPr/>
        </p:nvSpPr>
        <p:spPr bwMode="auto">
          <a:xfrm>
            <a:off x="6096000" y="4041776"/>
            <a:ext cx="1503363" cy="1503363"/>
          </a:xfrm>
          <a:custGeom>
            <a:avLst/>
            <a:gdLst>
              <a:gd name="T0" fmla="*/ 7890 w 7890"/>
              <a:gd name="T1" fmla="*/ 0 h 7890"/>
              <a:gd name="T2" fmla="*/ 0 w 7890"/>
              <a:gd name="T3" fmla="*/ 7890 h 7890"/>
              <a:gd name="T4" fmla="*/ 0 w 7890"/>
              <a:gd name="T5" fmla="*/ 4822 h 7890"/>
              <a:gd name="T6" fmla="*/ 4822 w 7890"/>
              <a:gd name="T7" fmla="*/ 0 h 7890"/>
              <a:gd name="T8" fmla="*/ 7890 w 7890"/>
              <a:gd name="T9" fmla="*/ 0 h 7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90" h="7890">
                <a:moveTo>
                  <a:pt x="7890" y="0"/>
                </a:moveTo>
                <a:cubicBezTo>
                  <a:pt x="7890" y="4358"/>
                  <a:pt x="4358" y="7890"/>
                  <a:pt x="0" y="7890"/>
                </a:cubicBezTo>
                <a:lnTo>
                  <a:pt x="0" y="4822"/>
                </a:lnTo>
                <a:cubicBezTo>
                  <a:pt x="2663" y="4822"/>
                  <a:pt x="4822" y="2663"/>
                  <a:pt x="4822" y="0"/>
                </a:cubicBezTo>
                <a:lnTo>
                  <a:pt x="7890" y="0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F08F25AD-3052-48FC-9D8D-4BE7FFB07F59}"/>
              </a:ext>
            </a:extLst>
          </p:cNvPr>
          <p:cNvSpPr>
            <a:spLocks/>
          </p:cNvSpPr>
          <p:nvPr/>
        </p:nvSpPr>
        <p:spPr bwMode="auto">
          <a:xfrm>
            <a:off x="4592637" y="4041776"/>
            <a:ext cx="1503363" cy="1503363"/>
          </a:xfrm>
          <a:custGeom>
            <a:avLst/>
            <a:gdLst>
              <a:gd name="T0" fmla="*/ 7889 w 7889"/>
              <a:gd name="T1" fmla="*/ 7890 h 7890"/>
              <a:gd name="T2" fmla="*/ 0 w 7889"/>
              <a:gd name="T3" fmla="*/ 0 h 7890"/>
              <a:gd name="T4" fmla="*/ 3068 w 7889"/>
              <a:gd name="T5" fmla="*/ 0 h 7890"/>
              <a:gd name="T6" fmla="*/ 7889 w 7889"/>
              <a:gd name="T7" fmla="*/ 4822 h 7890"/>
              <a:gd name="T8" fmla="*/ 7889 w 7889"/>
              <a:gd name="T9" fmla="*/ 7890 h 7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9" h="7890">
                <a:moveTo>
                  <a:pt x="7889" y="7890"/>
                </a:moveTo>
                <a:cubicBezTo>
                  <a:pt x="3532" y="7890"/>
                  <a:pt x="0" y="4358"/>
                  <a:pt x="0" y="0"/>
                </a:cubicBezTo>
                <a:lnTo>
                  <a:pt x="3068" y="0"/>
                </a:lnTo>
                <a:cubicBezTo>
                  <a:pt x="3068" y="2663"/>
                  <a:pt x="5227" y="4822"/>
                  <a:pt x="7889" y="4822"/>
                </a:cubicBezTo>
                <a:lnTo>
                  <a:pt x="7889" y="7890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EFD9809E-143D-46CE-919E-8F250E7F2E83}"/>
              </a:ext>
            </a:extLst>
          </p:cNvPr>
          <p:cNvSpPr>
            <a:spLocks/>
          </p:cNvSpPr>
          <p:nvPr/>
        </p:nvSpPr>
        <p:spPr bwMode="auto">
          <a:xfrm>
            <a:off x="4592637" y="2538413"/>
            <a:ext cx="1503363" cy="1503363"/>
          </a:xfrm>
          <a:custGeom>
            <a:avLst/>
            <a:gdLst>
              <a:gd name="T0" fmla="*/ 0 w 7889"/>
              <a:gd name="T1" fmla="*/ 7890 h 7890"/>
              <a:gd name="T2" fmla="*/ 7889 w 7889"/>
              <a:gd name="T3" fmla="*/ 0 h 7890"/>
              <a:gd name="T4" fmla="*/ 7889 w 7889"/>
              <a:gd name="T5" fmla="*/ 3068 h 7890"/>
              <a:gd name="T6" fmla="*/ 3068 w 7889"/>
              <a:gd name="T7" fmla="*/ 7890 h 7890"/>
              <a:gd name="T8" fmla="*/ 0 w 7889"/>
              <a:gd name="T9" fmla="*/ 7890 h 7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889" h="7890">
                <a:moveTo>
                  <a:pt x="0" y="7890"/>
                </a:moveTo>
                <a:cubicBezTo>
                  <a:pt x="0" y="3533"/>
                  <a:pt x="3532" y="0"/>
                  <a:pt x="7889" y="0"/>
                </a:cubicBezTo>
                <a:lnTo>
                  <a:pt x="7889" y="3068"/>
                </a:lnTo>
                <a:cubicBezTo>
                  <a:pt x="5227" y="3068"/>
                  <a:pt x="3068" y="5227"/>
                  <a:pt x="3068" y="7890"/>
                </a:cubicBezTo>
                <a:lnTo>
                  <a:pt x="0" y="7890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2465E615-9ECC-4A76-8DB0-82EE63809F9F}"/>
              </a:ext>
            </a:extLst>
          </p:cNvPr>
          <p:cNvSpPr>
            <a:spLocks/>
          </p:cNvSpPr>
          <p:nvPr/>
        </p:nvSpPr>
        <p:spPr bwMode="auto">
          <a:xfrm>
            <a:off x="6096000" y="1954213"/>
            <a:ext cx="1044575" cy="785813"/>
          </a:xfrm>
          <a:custGeom>
            <a:avLst/>
            <a:gdLst>
              <a:gd name="T0" fmla="*/ 0 w 5480"/>
              <a:gd name="T1" fmla="*/ 0 h 4125"/>
              <a:gd name="T2" fmla="*/ 5480 w 5480"/>
              <a:gd name="T3" fmla="*/ 1468 h 4125"/>
              <a:gd name="T4" fmla="*/ 3945 w 5480"/>
              <a:gd name="T5" fmla="*/ 4125 h 4125"/>
              <a:gd name="T6" fmla="*/ 0 w 5480"/>
              <a:gd name="T7" fmla="*/ 3068 h 4125"/>
              <a:gd name="T8" fmla="*/ 0 w 5480"/>
              <a:gd name="T9" fmla="*/ 0 h 4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80" h="4125">
                <a:moveTo>
                  <a:pt x="0" y="0"/>
                </a:moveTo>
                <a:cubicBezTo>
                  <a:pt x="1924" y="0"/>
                  <a:pt x="3814" y="506"/>
                  <a:pt x="5480" y="1468"/>
                </a:cubicBezTo>
                <a:lnTo>
                  <a:pt x="3945" y="4125"/>
                </a:lnTo>
                <a:cubicBezTo>
                  <a:pt x="2746" y="3433"/>
                  <a:pt x="1385" y="3068"/>
                  <a:pt x="0" y="3068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5661C55F-0E32-4117-BA7B-380342DD75F6}"/>
              </a:ext>
            </a:extLst>
          </p:cNvPr>
          <p:cNvSpPr>
            <a:spLocks/>
          </p:cNvSpPr>
          <p:nvPr/>
        </p:nvSpPr>
        <p:spPr bwMode="auto">
          <a:xfrm>
            <a:off x="6096000" y="1954213"/>
            <a:ext cx="1044575" cy="785813"/>
          </a:xfrm>
          <a:custGeom>
            <a:avLst/>
            <a:gdLst>
              <a:gd name="T0" fmla="*/ 0 w 5480"/>
              <a:gd name="T1" fmla="*/ 0 h 4125"/>
              <a:gd name="T2" fmla="*/ 5480 w 5480"/>
              <a:gd name="T3" fmla="*/ 1468 h 4125"/>
              <a:gd name="T4" fmla="*/ 3945 w 5480"/>
              <a:gd name="T5" fmla="*/ 4125 h 4125"/>
              <a:gd name="T6" fmla="*/ 0 w 5480"/>
              <a:gd name="T7" fmla="*/ 3068 h 4125"/>
              <a:gd name="T8" fmla="*/ 0 w 5480"/>
              <a:gd name="T9" fmla="*/ 0 h 4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80" h="4125">
                <a:moveTo>
                  <a:pt x="0" y="0"/>
                </a:moveTo>
                <a:cubicBezTo>
                  <a:pt x="1924" y="0"/>
                  <a:pt x="3814" y="506"/>
                  <a:pt x="5480" y="1468"/>
                </a:cubicBezTo>
                <a:lnTo>
                  <a:pt x="3945" y="4125"/>
                </a:lnTo>
                <a:cubicBezTo>
                  <a:pt x="2746" y="3433"/>
                  <a:pt x="1385" y="3068"/>
                  <a:pt x="0" y="3068"/>
                </a:cubicBezTo>
                <a:lnTo>
                  <a:pt x="0" y="0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Freeform 15">
            <a:extLst>
              <a:ext uri="{FF2B5EF4-FFF2-40B4-BE49-F238E27FC236}">
                <a16:creationId xmlns:a16="http://schemas.microsoft.com/office/drawing/2014/main" id="{4BDB6B88-D9EA-4710-A1EC-E06C87FD68F0}"/>
              </a:ext>
            </a:extLst>
          </p:cNvPr>
          <p:cNvSpPr>
            <a:spLocks/>
          </p:cNvSpPr>
          <p:nvPr/>
        </p:nvSpPr>
        <p:spPr bwMode="auto">
          <a:xfrm>
            <a:off x="6846887" y="2233613"/>
            <a:ext cx="1057275" cy="1057275"/>
          </a:xfrm>
          <a:custGeom>
            <a:avLst/>
            <a:gdLst>
              <a:gd name="T0" fmla="*/ 1535 w 5546"/>
              <a:gd name="T1" fmla="*/ 0 h 5545"/>
              <a:gd name="T2" fmla="*/ 5546 w 5546"/>
              <a:gd name="T3" fmla="*/ 4011 h 5545"/>
              <a:gd name="T4" fmla="*/ 2888 w 5546"/>
              <a:gd name="T5" fmla="*/ 5545 h 5545"/>
              <a:gd name="T6" fmla="*/ 0 w 5546"/>
              <a:gd name="T7" fmla="*/ 2657 h 5545"/>
              <a:gd name="T8" fmla="*/ 1535 w 5546"/>
              <a:gd name="T9" fmla="*/ 0 h 5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6" h="5545">
                <a:moveTo>
                  <a:pt x="1535" y="0"/>
                </a:moveTo>
                <a:cubicBezTo>
                  <a:pt x="3200" y="962"/>
                  <a:pt x="4584" y="2345"/>
                  <a:pt x="5546" y="4011"/>
                </a:cubicBezTo>
                <a:lnTo>
                  <a:pt x="2888" y="5545"/>
                </a:lnTo>
                <a:cubicBezTo>
                  <a:pt x="2196" y="4346"/>
                  <a:pt x="1200" y="3350"/>
                  <a:pt x="0" y="2657"/>
                </a:cubicBezTo>
                <a:lnTo>
                  <a:pt x="1535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B31EAF45-50E7-4233-9CAF-B7ABD9DC0B8F}"/>
              </a:ext>
            </a:extLst>
          </p:cNvPr>
          <p:cNvSpPr>
            <a:spLocks/>
          </p:cNvSpPr>
          <p:nvPr/>
        </p:nvSpPr>
        <p:spPr bwMode="auto">
          <a:xfrm>
            <a:off x="6846887" y="2233613"/>
            <a:ext cx="1057275" cy="1055688"/>
          </a:xfrm>
          <a:custGeom>
            <a:avLst/>
            <a:gdLst>
              <a:gd name="T0" fmla="*/ 1535 w 5546"/>
              <a:gd name="T1" fmla="*/ 0 h 5545"/>
              <a:gd name="T2" fmla="*/ 5546 w 5546"/>
              <a:gd name="T3" fmla="*/ 4011 h 5545"/>
              <a:gd name="T4" fmla="*/ 2888 w 5546"/>
              <a:gd name="T5" fmla="*/ 5545 h 5545"/>
              <a:gd name="T6" fmla="*/ 0 w 5546"/>
              <a:gd name="T7" fmla="*/ 2657 h 5545"/>
              <a:gd name="T8" fmla="*/ 1535 w 5546"/>
              <a:gd name="T9" fmla="*/ 0 h 5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6" h="5545">
                <a:moveTo>
                  <a:pt x="1535" y="0"/>
                </a:moveTo>
                <a:cubicBezTo>
                  <a:pt x="3200" y="962"/>
                  <a:pt x="4584" y="2345"/>
                  <a:pt x="5546" y="4011"/>
                </a:cubicBezTo>
                <a:lnTo>
                  <a:pt x="2888" y="5545"/>
                </a:lnTo>
                <a:cubicBezTo>
                  <a:pt x="2196" y="4346"/>
                  <a:pt x="1200" y="3350"/>
                  <a:pt x="0" y="2657"/>
                </a:cubicBezTo>
                <a:lnTo>
                  <a:pt x="1535" y="0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DFB7DC3E-1850-46E3-8FEC-F3A919CCCD71}"/>
              </a:ext>
            </a:extLst>
          </p:cNvPr>
          <p:cNvSpPr>
            <a:spLocks/>
          </p:cNvSpPr>
          <p:nvPr/>
        </p:nvSpPr>
        <p:spPr bwMode="auto">
          <a:xfrm>
            <a:off x="7397750" y="2997201"/>
            <a:ext cx="785813" cy="1044575"/>
          </a:xfrm>
          <a:custGeom>
            <a:avLst/>
            <a:gdLst>
              <a:gd name="T0" fmla="*/ 2658 w 4126"/>
              <a:gd name="T1" fmla="*/ 0 h 5479"/>
              <a:gd name="T2" fmla="*/ 4126 w 4126"/>
              <a:gd name="T3" fmla="*/ 5479 h 5479"/>
              <a:gd name="T4" fmla="*/ 1057 w 4126"/>
              <a:gd name="T5" fmla="*/ 5479 h 5479"/>
              <a:gd name="T6" fmla="*/ 0 w 4126"/>
              <a:gd name="T7" fmla="*/ 1534 h 5479"/>
              <a:gd name="T8" fmla="*/ 2658 w 4126"/>
              <a:gd name="T9" fmla="*/ 0 h 5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6" h="5479">
                <a:moveTo>
                  <a:pt x="2658" y="0"/>
                </a:moveTo>
                <a:cubicBezTo>
                  <a:pt x="3619" y="1666"/>
                  <a:pt x="4126" y="3556"/>
                  <a:pt x="4126" y="5479"/>
                </a:cubicBezTo>
                <a:lnTo>
                  <a:pt x="1057" y="5479"/>
                </a:lnTo>
                <a:cubicBezTo>
                  <a:pt x="1057" y="4094"/>
                  <a:pt x="693" y="2734"/>
                  <a:pt x="0" y="1534"/>
                </a:cubicBezTo>
                <a:lnTo>
                  <a:pt x="2658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1905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20">
            <a:extLst>
              <a:ext uri="{FF2B5EF4-FFF2-40B4-BE49-F238E27FC236}">
                <a16:creationId xmlns:a16="http://schemas.microsoft.com/office/drawing/2014/main" id="{B4CE537D-249C-48BA-907A-4904A097D52C}"/>
              </a:ext>
            </a:extLst>
          </p:cNvPr>
          <p:cNvSpPr>
            <a:spLocks/>
          </p:cNvSpPr>
          <p:nvPr/>
        </p:nvSpPr>
        <p:spPr bwMode="auto">
          <a:xfrm>
            <a:off x="7397750" y="4041776"/>
            <a:ext cx="785813" cy="1044575"/>
          </a:xfrm>
          <a:custGeom>
            <a:avLst/>
            <a:gdLst>
              <a:gd name="T0" fmla="*/ 4126 w 4126"/>
              <a:gd name="T1" fmla="*/ 0 h 5479"/>
              <a:gd name="T2" fmla="*/ 2658 w 4126"/>
              <a:gd name="T3" fmla="*/ 5479 h 5479"/>
              <a:gd name="T4" fmla="*/ 0 w 4126"/>
              <a:gd name="T5" fmla="*/ 3945 h 5479"/>
              <a:gd name="T6" fmla="*/ 1057 w 4126"/>
              <a:gd name="T7" fmla="*/ 0 h 5479"/>
              <a:gd name="T8" fmla="*/ 4126 w 4126"/>
              <a:gd name="T9" fmla="*/ 0 h 5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6" h="5479">
                <a:moveTo>
                  <a:pt x="4126" y="0"/>
                </a:moveTo>
                <a:cubicBezTo>
                  <a:pt x="4126" y="1924"/>
                  <a:pt x="3619" y="3813"/>
                  <a:pt x="2658" y="5479"/>
                </a:cubicBezTo>
                <a:lnTo>
                  <a:pt x="0" y="3945"/>
                </a:lnTo>
                <a:cubicBezTo>
                  <a:pt x="693" y="2746"/>
                  <a:pt x="1057" y="1385"/>
                  <a:pt x="1057" y="0"/>
                </a:cubicBezTo>
                <a:lnTo>
                  <a:pt x="4126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1905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Freeform 21">
            <a:extLst>
              <a:ext uri="{FF2B5EF4-FFF2-40B4-BE49-F238E27FC236}">
                <a16:creationId xmlns:a16="http://schemas.microsoft.com/office/drawing/2014/main" id="{260E1503-822F-4C88-BEEF-878963BFD9A2}"/>
              </a:ext>
            </a:extLst>
          </p:cNvPr>
          <p:cNvSpPr>
            <a:spLocks/>
          </p:cNvSpPr>
          <p:nvPr/>
        </p:nvSpPr>
        <p:spPr bwMode="auto">
          <a:xfrm>
            <a:off x="6846887" y="4794251"/>
            <a:ext cx="1057275" cy="1055688"/>
          </a:xfrm>
          <a:custGeom>
            <a:avLst/>
            <a:gdLst>
              <a:gd name="T0" fmla="*/ 5546 w 5546"/>
              <a:gd name="T1" fmla="*/ 1534 h 5545"/>
              <a:gd name="T2" fmla="*/ 1535 w 5546"/>
              <a:gd name="T3" fmla="*/ 5545 h 5545"/>
              <a:gd name="T4" fmla="*/ 0 w 5546"/>
              <a:gd name="T5" fmla="*/ 2888 h 5545"/>
              <a:gd name="T6" fmla="*/ 2888 w 5546"/>
              <a:gd name="T7" fmla="*/ 0 h 5545"/>
              <a:gd name="T8" fmla="*/ 5546 w 5546"/>
              <a:gd name="T9" fmla="*/ 1534 h 5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6" h="5545">
                <a:moveTo>
                  <a:pt x="5546" y="1534"/>
                </a:moveTo>
                <a:cubicBezTo>
                  <a:pt x="4584" y="3200"/>
                  <a:pt x="3200" y="4583"/>
                  <a:pt x="1535" y="5545"/>
                </a:cubicBezTo>
                <a:lnTo>
                  <a:pt x="0" y="2888"/>
                </a:lnTo>
                <a:cubicBezTo>
                  <a:pt x="1200" y="2195"/>
                  <a:pt x="2196" y="1199"/>
                  <a:pt x="2888" y="0"/>
                </a:cubicBezTo>
                <a:lnTo>
                  <a:pt x="5546" y="1534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Freeform 22">
            <a:extLst>
              <a:ext uri="{FF2B5EF4-FFF2-40B4-BE49-F238E27FC236}">
                <a16:creationId xmlns:a16="http://schemas.microsoft.com/office/drawing/2014/main" id="{87E7E7B8-8E24-4EED-8505-8FE2C3AA30DB}"/>
              </a:ext>
            </a:extLst>
          </p:cNvPr>
          <p:cNvSpPr>
            <a:spLocks/>
          </p:cNvSpPr>
          <p:nvPr/>
        </p:nvSpPr>
        <p:spPr bwMode="auto">
          <a:xfrm>
            <a:off x="6846887" y="4794251"/>
            <a:ext cx="1057275" cy="1055688"/>
          </a:xfrm>
          <a:custGeom>
            <a:avLst/>
            <a:gdLst>
              <a:gd name="T0" fmla="*/ 5546 w 5546"/>
              <a:gd name="T1" fmla="*/ 1534 h 5545"/>
              <a:gd name="T2" fmla="*/ 1535 w 5546"/>
              <a:gd name="T3" fmla="*/ 5545 h 5545"/>
              <a:gd name="T4" fmla="*/ 0 w 5546"/>
              <a:gd name="T5" fmla="*/ 2888 h 5545"/>
              <a:gd name="T6" fmla="*/ 2888 w 5546"/>
              <a:gd name="T7" fmla="*/ 0 h 5545"/>
              <a:gd name="T8" fmla="*/ 5546 w 5546"/>
              <a:gd name="T9" fmla="*/ 1534 h 5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6" h="5545">
                <a:moveTo>
                  <a:pt x="5546" y="1534"/>
                </a:moveTo>
                <a:cubicBezTo>
                  <a:pt x="4584" y="3200"/>
                  <a:pt x="3200" y="4583"/>
                  <a:pt x="1535" y="5545"/>
                </a:cubicBezTo>
                <a:lnTo>
                  <a:pt x="0" y="2888"/>
                </a:lnTo>
                <a:cubicBezTo>
                  <a:pt x="1200" y="2195"/>
                  <a:pt x="2196" y="1199"/>
                  <a:pt x="2888" y="0"/>
                </a:cubicBezTo>
                <a:lnTo>
                  <a:pt x="5546" y="1534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Freeform 23">
            <a:extLst>
              <a:ext uri="{FF2B5EF4-FFF2-40B4-BE49-F238E27FC236}">
                <a16:creationId xmlns:a16="http://schemas.microsoft.com/office/drawing/2014/main" id="{D9CEEC28-CB8E-47BA-8764-4DA7EE7ED35A}"/>
              </a:ext>
            </a:extLst>
          </p:cNvPr>
          <p:cNvSpPr>
            <a:spLocks/>
          </p:cNvSpPr>
          <p:nvPr/>
        </p:nvSpPr>
        <p:spPr bwMode="auto">
          <a:xfrm>
            <a:off x="6096000" y="5343526"/>
            <a:ext cx="1044575" cy="785813"/>
          </a:xfrm>
          <a:custGeom>
            <a:avLst/>
            <a:gdLst>
              <a:gd name="T0" fmla="*/ 5480 w 5480"/>
              <a:gd name="T1" fmla="*/ 2657 h 4125"/>
              <a:gd name="T2" fmla="*/ 0 w 5480"/>
              <a:gd name="T3" fmla="*/ 4125 h 4125"/>
              <a:gd name="T4" fmla="*/ 0 w 5480"/>
              <a:gd name="T5" fmla="*/ 1057 h 4125"/>
              <a:gd name="T6" fmla="*/ 3945 w 5480"/>
              <a:gd name="T7" fmla="*/ 0 h 4125"/>
              <a:gd name="T8" fmla="*/ 5480 w 5480"/>
              <a:gd name="T9" fmla="*/ 2657 h 4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80" h="4125">
                <a:moveTo>
                  <a:pt x="5480" y="2657"/>
                </a:moveTo>
                <a:cubicBezTo>
                  <a:pt x="3814" y="3619"/>
                  <a:pt x="1924" y="4125"/>
                  <a:pt x="0" y="4125"/>
                </a:cubicBezTo>
                <a:lnTo>
                  <a:pt x="0" y="1057"/>
                </a:lnTo>
                <a:cubicBezTo>
                  <a:pt x="1385" y="1057"/>
                  <a:pt x="2746" y="692"/>
                  <a:pt x="3945" y="0"/>
                </a:cubicBezTo>
                <a:lnTo>
                  <a:pt x="5480" y="2657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Freeform 24">
            <a:extLst>
              <a:ext uri="{FF2B5EF4-FFF2-40B4-BE49-F238E27FC236}">
                <a16:creationId xmlns:a16="http://schemas.microsoft.com/office/drawing/2014/main" id="{8F7B5157-CA34-41CC-915F-95F6FB0D7640}"/>
              </a:ext>
            </a:extLst>
          </p:cNvPr>
          <p:cNvSpPr>
            <a:spLocks/>
          </p:cNvSpPr>
          <p:nvPr/>
        </p:nvSpPr>
        <p:spPr bwMode="auto">
          <a:xfrm>
            <a:off x="6096000" y="5343526"/>
            <a:ext cx="1044575" cy="785813"/>
          </a:xfrm>
          <a:custGeom>
            <a:avLst/>
            <a:gdLst>
              <a:gd name="T0" fmla="*/ 5480 w 5480"/>
              <a:gd name="T1" fmla="*/ 2657 h 4125"/>
              <a:gd name="T2" fmla="*/ 0 w 5480"/>
              <a:gd name="T3" fmla="*/ 4125 h 4125"/>
              <a:gd name="T4" fmla="*/ 0 w 5480"/>
              <a:gd name="T5" fmla="*/ 1057 h 4125"/>
              <a:gd name="T6" fmla="*/ 3945 w 5480"/>
              <a:gd name="T7" fmla="*/ 0 h 4125"/>
              <a:gd name="T8" fmla="*/ 5480 w 5480"/>
              <a:gd name="T9" fmla="*/ 2657 h 4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80" h="4125">
                <a:moveTo>
                  <a:pt x="5480" y="2657"/>
                </a:moveTo>
                <a:cubicBezTo>
                  <a:pt x="3814" y="3619"/>
                  <a:pt x="1924" y="4125"/>
                  <a:pt x="0" y="4125"/>
                </a:cubicBezTo>
                <a:lnTo>
                  <a:pt x="0" y="1057"/>
                </a:lnTo>
                <a:cubicBezTo>
                  <a:pt x="1385" y="1057"/>
                  <a:pt x="2746" y="692"/>
                  <a:pt x="3945" y="0"/>
                </a:cubicBezTo>
                <a:lnTo>
                  <a:pt x="5480" y="2657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25">
            <a:extLst>
              <a:ext uri="{FF2B5EF4-FFF2-40B4-BE49-F238E27FC236}">
                <a16:creationId xmlns:a16="http://schemas.microsoft.com/office/drawing/2014/main" id="{9ED895F5-E5E7-4C4D-819B-88A13F8EFED3}"/>
              </a:ext>
            </a:extLst>
          </p:cNvPr>
          <p:cNvSpPr>
            <a:spLocks/>
          </p:cNvSpPr>
          <p:nvPr/>
        </p:nvSpPr>
        <p:spPr bwMode="auto">
          <a:xfrm>
            <a:off x="5051425" y="5343526"/>
            <a:ext cx="1044575" cy="785813"/>
          </a:xfrm>
          <a:custGeom>
            <a:avLst/>
            <a:gdLst>
              <a:gd name="T0" fmla="*/ 5479 w 5479"/>
              <a:gd name="T1" fmla="*/ 4125 h 4125"/>
              <a:gd name="T2" fmla="*/ 0 w 5479"/>
              <a:gd name="T3" fmla="*/ 2657 h 4125"/>
              <a:gd name="T4" fmla="*/ 1535 w 5479"/>
              <a:gd name="T5" fmla="*/ 0 h 4125"/>
              <a:gd name="T6" fmla="*/ 5479 w 5479"/>
              <a:gd name="T7" fmla="*/ 1057 h 4125"/>
              <a:gd name="T8" fmla="*/ 5479 w 5479"/>
              <a:gd name="T9" fmla="*/ 4125 h 4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79" h="4125">
                <a:moveTo>
                  <a:pt x="5479" y="4125"/>
                </a:moveTo>
                <a:cubicBezTo>
                  <a:pt x="3556" y="4125"/>
                  <a:pt x="1666" y="3619"/>
                  <a:pt x="0" y="2657"/>
                </a:cubicBezTo>
                <a:lnTo>
                  <a:pt x="1535" y="0"/>
                </a:lnTo>
                <a:cubicBezTo>
                  <a:pt x="2734" y="692"/>
                  <a:pt x="4094" y="1057"/>
                  <a:pt x="5479" y="1057"/>
                </a:cubicBezTo>
                <a:lnTo>
                  <a:pt x="5479" y="412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 cap="flat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Freeform 26">
            <a:extLst>
              <a:ext uri="{FF2B5EF4-FFF2-40B4-BE49-F238E27FC236}">
                <a16:creationId xmlns:a16="http://schemas.microsoft.com/office/drawing/2014/main" id="{1F38B1C6-05DB-43F1-ABAB-7307B3AE6F8D}"/>
              </a:ext>
            </a:extLst>
          </p:cNvPr>
          <p:cNvSpPr>
            <a:spLocks/>
          </p:cNvSpPr>
          <p:nvPr/>
        </p:nvSpPr>
        <p:spPr bwMode="auto">
          <a:xfrm>
            <a:off x="5051425" y="5343526"/>
            <a:ext cx="1044575" cy="785813"/>
          </a:xfrm>
          <a:custGeom>
            <a:avLst/>
            <a:gdLst>
              <a:gd name="T0" fmla="*/ 5479 w 5479"/>
              <a:gd name="T1" fmla="*/ 4125 h 4125"/>
              <a:gd name="T2" fmla="*/ 0 w 5479"/>
              <a:gd name="T3" fmla="*/ 2657 h 4125"/>
              <a:gd name="T4" fmla="*/ 1535 w 5479"/>
              <a:gd name="T5" fmla="*/ 0 h 4125"/>
              <a:gd name="T6" fmla="*/ 5479 w 5479"/>
              <a:gd name="T7" fmla="*/ 1057 h 4125"/>
              <a:gd name="T8" fmla="*/ 5479 w 5479"/>
              <a:gd name="T9" fmla="*/ 4125 h 4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79" h="4125">
                <a:moveTo>
                  <a:pt x="5479" y="4125"/>
                </a:moveTo>
                <a:cubicBezTo>
                  <a:pt x="3556" y="4125"/>
                  <a:pt x="1666" y="3619"/>
                  <a:pt x="0" y="2657"/>
                </a:cubicBezTo>
                <a:lnTo>
                  <a:pt x="1535" y="0"/>
                </a:lnTo>
                <a:cubicBezTo>
                  <a:pt x="2734" y="692"/>
                  <a:pt x="4094" y="1057"/>
                  <a:pt x="5479" y="1057"/>
                </a:cubicBezTo>
                <a:lnTo>
                  <a:pt x="5479" y="4125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Freeform 27">
            <a:extLst>
              <a:ext uri="{FF2B5EF4-FFF2-40B4-BE49-F238E27FC236}">
                <a16:creationId xmlns:a16="http://schemas.microsoft.com/office/drawing/2014/main" id="{79121D85-835E-4BDE-BE82-A93DE1FAA3DF}"/>
              </a:ext>
            </a:extLst>
          </p:cNvPr>
          <p:cNvSpPr>
            <a:spLocks/>
          </p:cNvSpPr>
          <p:nvPr/>
        </p:nvSpPr>
        <p:spPr bwMode="auto">
          <a:xfrm>
            <a:off x="4287837" y="4794251"/>
            <a:ext cx="1055688" cy="1055688"/>
          </a:xfrm>
          <a:custGeom>
            <a:avLst/>
            <a:gdLst>
              <a:gd name="T0" fmla="*/ 4011 w 5546"/>
              <a:gd name="T1" fmla="*/ 5545 h 5545"/>
              <a:gd name="T2" fmla="*/ 0 w 5546"/>
              <a:gd name="T3" fmla="*/ 1534 h 5545"/>
              <a:gd name="T4" fmla="*/ 2658 w 5546"/>
              <a:gd name="T5" fmla="*/ 0 h 5545"/>
              <a:gd name="T6" fmla="*/ 5546 w 5546"/>
              <a:gd name="T7" fmla="*/ 2888 h 5545"/>
              <a:gd name="T8" fmla="*/ 4011 w 5546"/>
              <a:gd name="T9" fmla="*/ 5545 h 5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6" h="5545">
                <a:moveTo>
                  <a:pt x="4011" y="5545"/>
                </a:moveTo>
                <a:cubicBezTo>
                  <a:pt x="2346" y="4583"/>
                  <a:pt x="962" y="3200"/>
                  <a:pt x="0" y="1534"/>
                </a:cubicBezTo>
                <a:lnTo>
                  <a:pt x="2658" y="0"/>
                </a:lnTo>
                <a:cubicBezTo>
                  <a:pt x="3350" y="1199"/>
                  <a:pt x="4346" y="2195"/>
                  <a:pt x="5546" y="2888"/>
                </a:cubicBezTo>
                <a:lnTo>
                  <a:pt x="4011" y="5545"/>
                </a:lnTo>
                <a:close/>
              </a:path>
            </a:pathLst>
          </a:custGeom>
          <a:solidFill>
            <a:schemeClr val="accent5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Freeform 28">
            <a:extLst>
              <a:ext uri="{FF2B5EF4-FFF2-40B4-BE49-F238E27FC236}">
                <a16:creationId xmlns:a16="http://schemas.microsoft.com/office/drawing/2014/main" id="{4551B631-3455-4C0A-A571-5ED071A19B45}"/>
              </a:ext>
            </a:extLst>
          </p:cNvPr>
          <p:cNvSpPr>
            <a:spLocks/>
          </p:cNvSpPr>
          <p:nvPr/>
        </p:nvSpPr>
        <p:spPr bwMode="auto">
          <a:xfrm>
            <a:off x="4287837" y="4794251"/>
            <a:ext cx="1055688" cy="1055688"/>
          </a:xfrm>
          <a:custGeom>
            <a:avLst/>
            <a:gdLst>
              <a:gd name="T0" fmla="*/ 4011 w 5546"/>
              <a:gd name="T1" fmla="*/ 5545 h 5545"/>
              <a:gd name="T2" fmla="*/ 0 w 5546"/>
              <a:gd name="T3" fmla="*/ 1534 h 5545"/>
              <a:gd name="T4" fmla="*/ 2658 w 5546"/>
              <a:gd name="T5" fmla="*/ 0 h 5545"/>
              <a:gd name="T6" fmla="*/ 5546 w 5546"/>
              <a:gd name="T7" fmla="*/ 2888 h 5545"/>
              <a:gd name="T8" fmla="*/ 4011 w 5546"/>
              <a:gd name="T9" fmla="*/ 5545 h 5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6" h="5545">
                <a:moveTo>
                  <a:pt x="4011" y="5545"/>
                </a:moveTo>
                <a:cubicBezTo>
                  <a:pt x="2346" y="4583"/>
                  <a:pt x="962" y="3200"/>
                  <a:pt x="0" y="1534"/>
                </a:cubicBezTo>
                <a:lnTo>
                  <a:pt x="2658" y="0"/>
                </a:lnTo>
                <a:cubicBezTo>
                  <a:pt x="3350" y="1199"/>
                  <a:pt x="4346" y="2195"/>
                  <a:pt x="5546" y="2888"/>
                </a:cubicBezTo>
                <a:lnTo>
                  <a:pt x="4011" y="5545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Freeform 29">
            <a:extLst>
              <a:ext uri="{FF2B5EF4-FFF2-40B4-BE49-F238E27FC236}">
                <a16:creationId xmlns:a16="http://schemas.microsoft.com/office/drawing/2014/main" id="{127FA266-F32E-4A08-82BA-A1C4916E8DE2}"/>
              </a:ext>
            </a:extLst>
          </p:cNvPr>
          <p:cNvSpPr>
            <a:spLocks/>
          </p:cNvSpPr>
          <p:nvPr/>
        </p:nvSpPr>
        <p:spPr bwMode="auto">
          <a:xfrm>
            <a:off x="4008437" y="4041776"/>
            <a:ext cx="785813" cy="1044575"/>
          </a:xfrm>
          <a:custGeom>
            <a:avLst/>
            <a:gdLst>
              <a:gd name="T0" fmla="*/ 1468 w 4126"/>
              <a:gd name="T1" fmla="*/ 5479 h 5479"/>
              <a:gd name="T2" fmla="*/ 0 w 4126"/>
              <a:gd name="T3" fmla="*/ 0 h 5479"/>
              <a:gd name="T4" fmla="*/ 3069 w 4126"/>
              <a:gd name="T5" fmla="*/ 0 h 5479"/>
              <a:gd name="T6" fmla="*/ 4126 w 4126"/>
              <a:gd name="T7" fmla="*/ 3945 h 5479"/>
              <a:gd name="T8" fmla="*/ 1468 w 4126"/>
              <a:gd name="T9" fmla="*/ 5479 h 5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6" h="5479">
                <a:moveTo>
                  <a:pt x="1468" y="5479"/>
                </a:moveTo>
                <a:cubicBezTo>
                  <a:pt x="507" y="3813"/>
                  <a:pt x="0" y="1924"/>
                  <a:pt x="0" y="0"/>
                </a:cubicBezTo>
                <a:lnTo>
                  <a:pt x="3069" y="0"/>
                </a:lnTo>
                <a:cubicBezTo>
                  <a:pt x="3069" y="1385"/>
                  <a:pt x="3433" y="2746"/>
                  <a:pt x="4126" y="3945"/>
                </a:cubicBezTo>
                <a:lnTo>
                  <a:pt x="1468" y="547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Freeform 30">
            <a:extLst>
              <a:ext uri="{FF2B5EF4-FFF2-40B4-BE49-F238E27FC236}">
                <a16:creationId xmlns:a16="http://schemas.microsoft.com/office/drawing/2014/main" id="{6B4C0A29-5720-41DD-A9C8-3EB1556D8A41}"/>
              </a:ext>
            </a:extLst>
          </p:cNvPr>
          <p:cNvSpPr>
            <a:spLocks/>
          </p:cNvSpPr>
          <p:nvPr/>
        </p:nvSpPr>
        <p:spPr bwMode="auto">
          <a:xfrm>
            <a:off x="4006850" y="4041776"/>
            <a:ext cx="787400" cy="1044575"/>
          </a:xfrm>
          <a:custGeom>
            <a:avLst/>
            <a:gdLst>
              <a:gd name="T0" fmla="*/ 1468 w 4126"/>
              <a:gd name="T1" fmla="*/ 5479 h 5479"/>
              <a:gd name="T2" fmla="*/ 0 w 4126"/>
              <a:gd name="T3" fmla="*/ 0 h 5479"/>
              <a:gd name="T4" fmla="*/ 3069 w 4126"/>
              <a:gd name="T5" fmla="*/ 0 h 5479"/>
              <a:gd name="T6" fmla="*/ 4126 w 4126"/>
              <a:gd name="T7" fmla="*/ 3945 h 5479"/>
              <a:gd name="T8" fmla="*/ 1468 w 4126"/>
              <a:gd name="T9" fmla="*/ 5479 h 5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26" h="5479">
                <a:moveTo>
                  <a:pt x="1468" y="5479"/>
                </a:moveTo>
                <a:cubicBezTo>
                  <a:pt x="507" y="3813"/>
                  <a:pt x="0" y="1924"/>
                  <a:pt x="0" y="0"/>
                </a:cubicBezTo>
                <a:lnTo>
                  <a:pt x="3069" y="0"/>
                </a:lnTo>
                <a:cubicBezTo>
                  <a:pt x="3069" y="1385"/>
                  <a:pt x="3433" y="2746"/>
                  <a:pt x="4126" y="3945"/>
                </a:cubicBezTo>
                <a:lnTo>
                  <a:pt x="1468" y="5479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Freeform 31">
            <a:extLst>
              <a:ext uri="{FF2B5EF4-FFF2-40B4-BE49-F238E27FC236}">
                <a16:creationId xmlns:a16="http://schemas.microsoft.com/office/drawing/2014/main" id="{A5A249B1-57FE-41F5-9761-C82BFBDA1E7E}"/>
              </a:ext>
            </a:extLst>
          </p:cNvPr>
          <p:cNvSpPr>
            <a:spLocks/>
          </p:cNvSpPr>
          <p:nvPr/>
        </p:nvSpPr>
        <p:spPr bwMode="auto">
          <a:xfrm>
            <a:off x="4008437" y="2997201"/>
            <a:ext cx="785813" cy="1044575"/>
          </a:xfrm>
          <a:custGeom>
            <a:avLst/>
            <a:gdLst>
              <a:gd name="T0" fmla="*/ 0 w 8251"/>
              <a:gd name="T1" fmla="*/ 10958 h 10958"/>
              <a:gd name="T2" fmla="*/ 2936 w 8251"/>
              <a:gd name="T3" fmla="*/ 0 h 10958"/>
              <a:gd name="T4" fmla="*/ 8251 w 8251"/>
              <a:gd name="T5" fmla="*/ 3068 h 10958"/>
              <a:gd name="T6" fmla="*/ 6137 w 8251"/>
              <a:gd name="T7" fmla="*/ 10958 h 10958"/>
              <a:gd name="T8" fmla="*/ 0 w 8251"/>
              <a:gd name="T9" fmla="*/ 10958 h 10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1" h="10958">
                <a:moveTo>
                  <a:pt x="0" y="10958"/>
                </a:moveTo>
                <a:cubicBezTo>
                  <a:pt x="0" y="7111"/>
                  <a:pt x="1013" y="3331"/>
                  <a:pt x="2936" y="0"/>
                </a:cubicBezTo>
                <a:lnTo>
                  <a:pt x="8251" y="3068"/>
                </a:lnTo>
                <a:cubicBezTo>
                  <a:pt x="6866" y="5467"/>
                  <a:pt x="6137" y="8188"/>
                  <a:pt x="6137" y="10958"/>
                </a:cubicBezTo>
                <a:lnTo>
                  <a:pt x="0" y="10958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4" name="Freeform 32">
            <a:extLst>
              <a:ext uri="{FF2B5EF4-FFF2-40B4-BE49-F238E27FC236}">
                <a16:creationId xmlns:a16="http://schemas.microsoft.com/office/drawing/2014/main" id="{05D7F9ED-FB17-4644-8FAC-01511380C32A}"/>
              </a:ext>
            </a:extLst>
          </p:cNvPr>
          <p:cNvSpPr>
            <a:spLocks/>
          </p:cNvSpPr>
          <p:nvPr/>
        </p:nvSpPr>
        <p:spPr bwMode="auto">
          <a:xfrm>
            <a:off x="4006850" y="2997201"/>
            <a:ext cx="787400" cy="1044575"/>
          </a:xfrm>
          <a:custGeom>
            <a:avLst/>
            <a:gdLst>
              <a:gd name="T0" fmla="*/ 0 w 8251"/>
              <a:gd name="T1" fmla="*/ 10958 h 10958"/>
              <a:gd name="T2" fmla="*/ 2936 w 8251"/>
              <a:gd name="T3" fmla="*/ 0 h 10958"/>
              <a:gd name="T4" fmla="*/ 8251 w 8251"/>
              <a:gd name="T5" fmla="*/ 3068 h 10958"/>
              <a:gd name="T6" fmla="*/ 6137 w 8251"/>
              <a:gd name="T7" fmla="*/ 10958 h 10958"/>
              <a:gd name="T8" fmla="*/ 0 w 8251"/>
              <a:gd name="T9" fmla="*/ 10958 h 10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51" h="10958">
                <a:moveTo>
                  <a:pt x="0" y="10958"/>
                </a:moveTo>
                <a:cubicBezTo>
                  <a:pt x="0" y="7111"/>
                  <a:pt x="1013" y="3331"/>
                  <a:pt x="2936" y="0"/>
                </a:cubicBezTo>
                <a:lnTo>
                  <a:pt x="8251" y="3068"/>
                </a:lnTo>
                <a:cubicBezTo>
                  <a:pt x="6866" y="5467"/>
                  <a:pt x="6137" y="8188"/>
                  <a:pt x="6137" y="10958"/>
                </a:cubicBezTo>
                <a:lnTo>
                  <a:pt x="0" y="10958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33">
            <a:extLst>
              <a:ext uri="{FF2B5EF4-FFF2-40B4-BE49-F238E27FC236}">
                <a16:creationId xmlns:a16="http://schemas.microsoft.com/office/drawing/2014/main" id="{F8867A0F-1473-4D4C-82B7-2D42286615C4}"/>
              </a:ext>
            </a:extLst>
          </p:cNvPr>
          <p:cNvSpPr>
            <a:spLocks/>
          </p:cNvSpPr>
          <p:nvPr/>
        </p:nvSpPr>
        <p:spPr bwMode="auto">
          <a:xfrm>
            <a:off x="4287837" y="2233613"/>
            <a:ext cx="1055688" cy="1057275"/>
          </a:xfrm>
          <a:custGeom>
            <a:avLst/>
            <a:gdLst>
              <a:gd name="T0" fmla="*/ 0 w 11091"/>
              <a:gd name="T1" fmla="*/ 8022 h 11090"/>
              <a:gd name="T2" fmla="*/ 8022 w 11091"/>
              <a:gd name="T3" fmla="*/ 0 h 11090"/>
              <a:gd name="T4" fmla="*/ 11091 w 11091"/>
              <a:gd name="T5" fmla="*/ 5314 h 11090"/>
              <a:gd name="T6" fmla="*/ 5315 w 11091"/>
              <a:gd name="T7" fmla="*/ 11090 h 11090"/>
              <a:gd name="T8" fmla="*/ 0 w 11091"/>
              <a:gd name="T9" fmla="*/ 8022 h 1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91" h="11090">
                <a:moveTo>
                  <a:pt x="0" y="8022"/>
                </a:moveTo>
                <a:cubicBezTo>
                  <a:pt x="1924" y="4690"/>
                  <a:pt x="4691" y="1923"/>
                  <a:pt x="8022" y="0"/>
                </a:cubicBezTo>
                <a:lnTo>
                  <a:pt x="11091" y="5314"/>
                </a:lnTo>
                <a:cubicBezTo>
                  <a:pt x="8692" y="6699"/>
                  <a:pt x="6700" y="8691"/>
                  <a:pt x="5315" y="11090"/>
                </a:cubicBezTo>
                <a:lnTo>
                  <a:pt x="0" y="8022"/>
                </a:lnTo>
                <a:close/>
              </a:path>
            </a:pathLst>
          </a:custGeom>
          <a:solidFill>
            <a:schemeClr val="accent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Freeform 34">
            <a:extLst>
              <a:ext uri="{FF2B5EF4-FFF2-40B4-BE49-F238E27FC236}">
                <a16:creationId xmlns:a16="http://schemas.microsoft.com/office/drawing/2014/main" id="{70BD4A72-AE78-4300-9FF7-6DA13D39717D}"/>
              </a:ext>
            </a:extLst>
          </p:cNvPr>
          <p:cNvSpPr>
            <a:spLocks/>
          </p:cNvSpPr>
          <p:nvPr/>
        </p:nvSpPr>
        <p:spPr bwMode="auto">
          <a:xfrm>
            <a:off x="4287837" y="2233613"/>
            <a:ext cx="1055688" cy="1055688"/>
          </a:xfrm>
          <a:custGeom>
            <a:avLst/>
            <a:gdLst>
              <a:gd name="T0" fmla="*/ 0 w 11091"/>
              <a:gd name="T1" fmla="*/ 8022 h 11090"/>
              <a:gd name="T2" fmla="*/ 8022 w 11091"/>
              <a:gd name="T3" fmla="*/ 0 h 11090"/>
              <a:gd name="T4" fmla="*/ 11091 w 11091"/>
              <a:gd name="T5" fmla="*/ 5314 h 11090"/>
              <a:gd name="T6" fmla="*/ 5315 w 11091"/>
              <a:gd name="T7" fmla="*/ 11090 h 11090"/>
              <a:gd name="T8" fmla="*/ 0 w 11091"/>
              <a:gd name="T9" fmla="*/ 8022 h 110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091" h="11090">
                <a:moveTo>
                  <a:pt x="0" y="8022"/>
                </a:moveTo>
                <a:cubicBezTo>
                  <a:pt x="1924" y="4690"/>
                  <a:pt x="4691" y="1923"/>
                  <a:pt x="8022" y="0"/>
                </a:cubicBezTo>
                <a:lnTo>
                  <a:pt x="11091" y="5314"/>
                </a:lnTo>
                <a:cubicBezTo>
                  <a:pt x="8692" y="6699"/>
                  <a:pt x="6700" y="8691"/>
                  <a:pt x="5315" y="11090"/>
                </a:cubicBezTo>
                <a:lnTo>
                  <a:pt x="0" y="8022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Freeform 35">
            <a:extLst>
              <a:ext uri="{FF2B5EF4-FFF2-40B4-BE49-F238E27FC236}">
                <a16:creationId xmlns:a16="http://schemas.microsoft.com/office/drawing/2014/main" id="{D31C2EB9-2799-4E23-8FE5-00F1F9D2AEAE}"/>
              </a:ext>
            </a:extLst>
          </p:cNvPr>
          <p:cNvSpPr>
            <a:spLocks/>
          </p:cNvSpPr>
          <p:nvPr/>
        </p:nvSpPr>
        <p:spPr bwMode="auto">
          <a:xfrm>
            <a:off x="5051425" y="1954213"/>
            <a:ext cx="1044575" cy="785813"/>
          </a:xfrm>
          <a:custGeom>
            <a:avLst/>
            <a:gdLst>
              <a:gd name="T0" fmla="*/ 0 w 5479"/>
              <a:gd name="T1" fmla="*/ 1468 h 4125"/>
              <a:gd name="T2" fmla="*/ 5479 w 5479"/>
              <a:gd name="T3" fmla="*/ 0 h 4125"/>
              <a:gd name="T4" fmla="*/ 5479 w 5479"/>
              <a:gd name="T5" fmla="*/ 3068 h 4125"/>
              <a:gd name="T6" fmla="*/ 1535 w 5479"/>
              <a:gd name="T7" fmla="*/ 4125 h 4125"/>
              <a:gd name="T8" fmla="*/ 0 w 5479"/>
              <a:gd name="T9" fmla="*/ 1468 h 4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79" h="4125">
                <a:moveTo>
                  <a:pt x="0" y="1468"/>
                </a:moveTo>
                <a:cubicBezTo>
                  <a:pt x="1666" y="506"/>
                  <a:pt x="3556" y="0"/>
                  <a:pt x="5479" y="0"/>
                </a:cubicBezTo>
                <a:lnTo>
                  <a:pt x="5479" y="3068"/>
                </a:lnTo>
                <a:cubicBezTo>
                  <a:pt x="4094" y="3068"/>
                  <a:pt x="2734" y="3433"/>
                  <a:pt x="1535" y="4125"/>
                </a:cubicBezTo>
                <a:lnTo>
                  <a:pt x="0" y="146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Freeform 36">
            <a:extLst>
              <a:ext uri="{FF2B5EF4-FFF2-40B4-BE49-F238E27FC236}">
                <a16:creationId xmlns:a16="http://schemas.microsoft.com/office/drawing/2014/main" id="{9FA559A0-9EC1-403C-B44C-54F7F284F0F0}"/>
              </a:ext>
            </a:extLst>
          </p:cNvPr>
          <p:cNvSpPr>
            <a:spLocks/>
          </p:cNvSpPr>
          <p:nvPr/>
        </p:nvSpPr>
        <p:spPr bwMode="auto">
          <a:xfrm>
            <a:off x="5051425" y="1954213"/>
            <a:ext cx="1044575" cy="785813"/>
          </a:xfrm>
          <a:custGeom>
            <a:avLst/>
            <a:gdLst>
              <a:gd name="T0" fmla="*/ 0 w 5479"/>
              <a:gd name="T1" fmla="*/ 1468 h 4125"/>
              <a:gd name="T2" fmla="*/ 5479 w 5479"/>
              <a:gd name="T3" fmla="*/ 0 h 4125"/>
              <a:gd name="T4" fmla="*/ 5479 w 5479"/>
              <a:gd name="T5" fmla="*/ 3068 h 4125"/>
              <a:gd name="T6" fmla="*/ 1535 w 5479"/>
              <a:gd name="T7" fmla="*/ 4125 h 4125"/>
              <a:gd name="T8" fmla="*/ 0 w 5479"/>
              <a:gd name="T9" fmla="*/ 1468 h 4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479" h="4125">
                <a:moveTo>
                  <a:pt x="0" y="1468"/>
                </a:moveTo>
                <a:cubicBezTo>
                  <a:pt x="1666" y="506"/>
                  <a:pt x="3556" y="0"/>
                  <a:pt x="5479" y="0"/>
                </a:cubicBezTo>
                <a:lnTo>
                  <a:pt x="5479" y="3068"/>
                </a:lnTo>
                <a:cubicBezTo>
                  <a:pt x="4094" y="3068"/>
                  <a:pt x="2734" y="3433"/>
                  <a:pt x="1535" y="4125"/>
                </a:cubicBezTo>
                <a:lnTo>
                  <a:pt x="0" y="1468"/>
                </a:lnTo>
                <a:close/>
              </a:path>
            </a:pathLst>
          </a:custGeom>
          <a:noFill/>
          <a:ln w="19050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4C75C41-845E-40F5-B016-4E2FE039D752}"/>
              </a:ext>
            </a:extLst>
          </p:cNvPr>
          <p:cNvGrpSpPr/>
          <p:nvPr/>
        </p:nvGrpSpPr>
        <p:grpSpPr>
          <a:xfrm>
            <a:off x="6096000" y="2538413"/>
            <a:ext cx="1503363" cy="1503363"/>
            <a:chOff x="6096000" y="2538413"/>
            <a:chExt cx="1503363" cy="1503363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5BD114F-4E13-4EE4-8BD6-36E5212A5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2538413"/>
              <a:ext cx="1503363" cy="1503363"/>
            </a:xfrm>
            <a:custGeom>
              <a:avLst/>
              <a:gdLst>
                <a:gd name="T0" fmla="*/ 0 w 7890"/>
                <a:gd name="T1" fmla="*/ 0 h 7890"/>
                <a:gd name="T2" fmla="*/ 7890 w 7890"/>
                <a:gd name="T3" fmla="*/ 7890 h 7890"/>
                <a:gd name="T4" fmla="*/ 4822 w 7890"/>
                <a:gd name="T5" fmla="*/ 7890 h 7890"/>
                <a:gd name="T6" fmla="*/ 0 w 7890"/>
                <a:gd name="T7" fmla="*/ 3068 h 7890"/>
                <a:gd name="T8" fmla="*/ 0 w 7890"/>
                <a:gd name="T9" fmla="*/ 0 h 7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0" h="7890">
                  <a:moveTo>
                    <a:pt x="0" y="0"/>
                  </a:moveTo>
                  <a:cubicBezTo>
                    <a:pt x="4358" y="0"/>
                    <a:pt x="7890" y="3533"/>
                    <a:pt x="7890" y="7890"/>
                  </a:cubicBezTo>
                  <a:lnTo>
                    <a:pt x="4822" y="7890"/>
                  </a:lnTo>
                  <a:cubicBezTo>
                    <a:pt x="4822" y="5227"/>
                    <a:pt x="2663" y="3068"/>
                    <a:pt x="0" y="306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371F509-13F6-48C5-860A-29A5D4016CDA}"/>
                </a:ext>
              </a:extLst>
            </p:cNvPr>
            <p:cNvSpPr txBox="1"/>
            <p:nvPr/>
          </p:nvSpPr>
          <p:spPr>
            <a:xfrm rot="2700000">
              <a:off x="6506198" y="3011053"/>
              <a:ext cx="862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QTR 1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E572DE7-0545-4BE7-A4BF-32EC5ECF2827}"/>
              </a:ext>
            </a:extLst>
          </p:cNvPr>
          <p:cNvGrpSpPr/>
          <p:nvPr/>
        </p:nvGrpSpPr>
        <p:grpSpPr>
          <a:xfrm>
            <a:off x="6096000" y="4041776"/>
            <a:ext cx="1503363" cy="1503363"/>
            <a:chOff x="6096000" y="4041776"/>
            <a:chExt cx="1503363" cy="1503363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409F279-3185-4906-859C-1030D92C2A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4041776"/>
              <a:ext cx="1503363" cy="1503363"/>
            </a:xfrm>
            <a:custGeom>
              <a:avLst/>
              <a:gdLst>
                <a:gd name="T0" fmla="*/ 7890 w 7890"/>
                <a:gd name="T1" fmla="*/ 0 h 7890"/>
                <a:gd name="T2" fmla="*/ 0 w 7890"/>
                <a:gd name="T3" fmla="*/ 7890 h 7890"/>
                <a:gd name="T4" fmla="*/ 0 w 7890"/>
                <a:gd name="T5" fmla="*/ 4822 h 7890"/>
                <a:gd name="T6" fmla="*/ 4822 w 7890"/>
                <a:gd name="T7" fmla="*/ 0 h 7890"/>
                <a:gd name="T8" fmla="*/ 7890 w 7890"/>
                <a:gd name="T9" fmla="*/ 0 h 7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0" h="7890">
                  <a:moveTo>
                    <a:pt x="7890" y="0"/>
                  </a:moveTo>
                  <a:cubicBezTo>
                    <a:pt x="7890" y="4358"/>
                    <a:pt x="4358" y="7890"/>
                    <a:pt x="0" y="7890"/>
                  </a:cubicBezTo>
                  <a:lnTo>
                    <a:pt x="0" y="4822"/>
                  </a:lnTo>
                  <a:cubicBezTo>
                    <a:pt x="2663" y="4822"/>
                    <a:pt x="4822" y="2663"/>
                    <a:pt x="4822" y="0"/>
                  </a:cubicBezTo>
                  <a:lnTo>
                    <a:pt x="789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3D3A9A2-571C-4A72-A8C4-6E17E0135BB9}"/>
                </a:ext>
              </a:extLst>
            </p:cNvPr>
            <p:cNvSpPr txBox="1"/>
            <p:nvPr/>
          </p:nvSpPr>
          <p:spPr>
            <a:xfrm rot="18900000">
              <a:off x="6450299" y="4603973"/>
              <a:ext cx="862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QTR 2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743C7819-548E-43A5-9533-BBA509655A55}"/>
              </a:ext>
            </a:extLst>
          </p:cNvPr>
          <p:cNvGrpSpPr/>
          <p:nvPr/>
        </p:nvGrpSpPr>
        <p:grpSpPr>
          <a:xfrm>
            <a:off x="4592637" y="4041776"/>
            <a:ext cx="1503363" cy="1503363"/>
            <a:chOff x="4592637" y="4041776"/>
            <a:chExt cx="1503363" cy="1503363"/>
          </a:xfrm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15227214-7C8C-45DA-93D7-C75BA61DC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7" y="4041776"/>
              <a:ext cx="1503363" cy="1503363"/>
            </a:xfrm>
            <a:custGeom>
              <a:avLst/>
              <a:gdLst>
                <a:gd name="T0" fmla="*/ 7889 w 7889"/>
                <a:gd name="T1" fmla="*/ 7890 h 7890"/>
                <a:gd name="T2" fmla="*/ 0 w 7889"/>
                <a:gd name="T3" fmla="*/ 0 h 7890"/>
                <a:gd name="T4" fmla="*/ 3068 w 7889"/>
                <a:gd name="T5" fmla="*/ 0 h 7890"/>
                <a:gd name="T6" fmla="*/ 7889 w 7889"/>
                <a:gd name="T7" fmla="*/ 4822 h 7890"/>
                <a:gd name="T8" fmla="*/ 7889 w 7889"/>
                <a:gd name="T9" fmla="*/ 7890 h 7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9" h="7890">
                  <a:moveTo>
                    <a:pt x="7889" y="7890"/>
                  </a:moveTo>
                  <a:cubicBezTo>
                    <a:pt x="3532" y="7890"/>
                    <a:pt x="0" y="4358"/>
                    <a:pt x="0" y="0"/>
                  </a:cubicBezTo>
                  <a:lnTo>
                    <a:pt x="3068" y="0"/>
                  </a:lnTo>
                  <a:cubicBezTo>
                    <a:pt x="3068" y="2663"/>
                    <a:pt x="5227" y="4822"/>
                    <a:pt x="7889" y="4822"/>
                  </a:cubicBezTo>
                  <a:lnTo>
                    <a:pt x="7889" y="789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83D3498-6AF0-46E3-A914-39C335DBC74D}"/>
                </a:ext>
              </a:extLst>
            </p:cNvPr>
            <p:cNvSpPr txBox="1"/>
            <p:nvPr/>
          </p:nvSpPr>
          <p:spPr>
            <a:xfrm rot="2700000">
              <a:off x="4843029" y="4591128"/>
              <a:ext cx="862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QTR 3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EECA82C-3C0B-4B8C-9F45-DC0E6E2391C6}"/>
              </a:ext>
            </a:extLst>
          </p:cNvPr>
          <p:cNvGrpSpPr/>
          <p:nvPr/>
        </p:nvGrpSpPr>
        <p:grpSpPr>
          <a:xfrm>
            <a:off x="4592637" y="2538413"/>
            <a:ext cx="1503363" cy="1503363"/>
            <a:chOff x="4592637" y="2538413"/>
            <a:chExt cx="1503363" cy="1503363"/>
          </a:xfrm>
        </p:grpSpPr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2D1885FB-AE01-454C-9BA4-CD7BA37717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2637" y="2538413"/>
              <a:ext cx="1503363" cy="1503363"/>
            </a:xfrm>
            <a:custGeom>
              <a:avLst/>
              <a:gdLst>
                <a:gd name="T0" fmla="*/ 0 w 7889"/>
                <a:gd name="T1" fmla="*/ 7890 h 7890"/>
                <a:gd name="T2" fmla="*/ 7889 w 7889"/>
                <a:gd name="T3" fmla="*/ 0 h 7890"/>
                <a:gd name="T4" fmla="*/ 7889 w 7889"/>
                <a:gd name="T5" fmla="*/ 3068 h 7890"/>
                <a:gd name="T6" fmla="*/ 3068 w 7889"/>
                <a:gd name="T7" fmla="*/ 7890 h 7890"/>
                <a:gd name="T8" fmla="*/ 0 w 7889"/>
                <a:gd name="T9" fmla="*/ 7890 h 7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89" h="7890">
                  <a:moveTo>
                    <a:pt x="0" y="7890"/>
                  </a:moveTo>
                  <a:cubicBezTo>
                    <a:pt x="0" y="3533"/>
                    <a:pt x="3532" y="0"/>
                    <a:pt x="7889" y="0"/>
                  </a:cubicBezTo>
                  <a:lnTo>
                    <a:pt x="7889" y="3068"/>
                  </a:lnTo>
                  <a:cubicBezTo>
                    <a:pt x="5227" y="3068"/>
                    <a:pt x="3068" y="5227"/>
                    <a:pt x="3068" y="7890"/>
                  </a:cubicBezTo>
                  <a:lnTo>
                    <a:pt x="0" y="7890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B26AF81-7B96-4678-BF9B-7A7889875787}"/>
                </a:ext>
              </a:extLst>
            </p:cNvPr>
            <p:cNvSpPr txBox="1"/>
            <p:nvPr/>
          </p:nvSpPr>
          <p:spPr>
            <a:xfrm rot="18900000">
              <a:off x="4838266" y="2996340"/>
              <a:ext cx="8627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QTR 4</a:t>
              </a:r>
              <a:endParaRPr kumimoji="0" lang="en-I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9945645-9A2D-4158-9567-5B1969CA2BC7}"/>
              </a:ext>
            </a:extLst>
          </p:cNvPr>
          <p:cNvGrpSpPr/>
          <p:nvPr/>
        </p:nvGrpSpPr>
        <p:grpSpPr>
          <a:xfrm>
            <a:off x="6772274" y="1872772"/>
            <a:ext cx="4551362" cy="440755"/>
            <a:chOff x="6772274" y="1872772"/>
            <a:chExt cx="4551362" cy="440755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9AC083C-FC96-42FF-BCC1-AF073ABDA78F}"/>
                </a:ext>
              </a:extLst>
            </p:cNvPr>
            <p:cNvCxnSpPr>
              <a:cxnSpLocks/>
            </p:cNvCxnSpPr>
            <p:nvPr/>
          </p:nvCxnSpPr>
          <p:spPr>
            <a:xfrm>
              <a:off x="6772274" y="2233613"/>
              <a:ext cx="447675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1647191-EBAD-47A2-A534-344C9C98D110}"/>
                </a:ext>
              </a:extLst>
            </p:cNvPr>
            <p:cNvSpPr txBox="1"/>
            <p:nvPr/>
          </p:nvSpPr>
          <p:spPr>
            <a:xfrm>
              <a:off x="9675043" y="1913417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3DE387AC-8526-46FB-BA57-2BBC6650B1CD}"/>
                </a:ext>
              </a:extLst>
            </p:cNvPr>
            <p:cNvSpPr txBox="1"/>
            <p:nvPr/>
          </p:nvSpPr>
          <p:spPr>
            <a:xfrm>
              <a:off x="9067430" y="1872772"/>
              <a:ext cx="5934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Jan: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A46D5C-28A6-4A7E-BE90-AA9B9AE13D1C}"/>
              </a:ext>
            </a:extLst>
          </p:cNvPr>
          <p:cNvGrpSpPr/>
          <p:nvPr/>
        </p:nvGrpSpPr>
        <p:grpSpPr>
          <a:xfrm>
            <a:off x="7667624" y="2643472"/>
            <a:ext cx="3656012" cy="417348"/>
            <a:chOff x="7667624" y="2643472"/>
            <a:chExt cx="3656012" cy="417348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2213B32-2F0C-4BE5-97C3-A9BB7456406B}"/>
                </a:ext>
              </a:extLst>
            </p:cNvPr>
            <p:cNvCxnSpPr>
              <a:cxnSpLocks/>
            </p:cNvCxnSpPr>
            <p:nvPr/>
          </p:nvCxnSpPr>
          <p:spPr>
            <a:xfrm>
              <a:off x="7667624" y="2978468"/>
              <a:ext cx="358140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CC156B7-6CCE-4DAA-B54B-046274B61307}"/>
                </a:ext>
              </a:extLst>
            </p:cNvPr>
            <p:cNvSpPr txBox="1"/>
            <p:nvPr/>
          </p:nvSpPr>
          <p:spPr>
            <a:xfrm>
              <a:off x="9675043" y="266071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B1C5EE5-91DE-49AB-BD74-49D2DD121BBF}"/>
                </a:ext>
              </a:extLst>
            </p:cNvPr>
            <p:cNvSpPr txBox="1"/>
            <p:nvPr/>
          </p:nvSpPr>
          <p:spPr>
            <a:xfrm>
              <a:off x="9094329" y="2643472"/>
              <a:ext cx="5831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Feb: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13D816D-13E5-4390-8F5A-3251D928606B}"/>
              </a:ext>
            </a:extLst>
          </p:cNvPr>
          <p:cNvGrpSpPr/>
          <p:nvPr/>
        </p:nvGrpSpPr>
        <p:grpSpPr>
          <a:xfrm>
            <a:off x="7981949" y="3370991"/>
            <a:ext cx="3341687" cy="437122"/>
            <a:chOff x="7981949" y="3370991"/>
            <a:chExt cx="3341687" cy="437122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668FE6C-774A-4035-AAC9-A39EA6BF1788}"/>
                </a:ext>
              </a:extLst>
            </p:cNvPr>
            <p:cNvCxnSpPr>
              <a:cxnSpLocks/>
            </p:cNvCxnSpPr>
            <p:nvPr/>
          </p:nvCxnSpPr>
          <p:spPr>
            <a:xfrm>
              <a:off x="7981949" y="3723323"/>
              <a:ext cx="326707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8F4E576-967C-4E88-B517-7264AFAB068B}"/>
                </a:ext>
              </a:extLst>
            </p:cNvPr>
            <p:cNvSpPr txBox="1"/>
            <p:nvPr/>
          </p:nvSpPr>
          <p:spPr>
            <a:xfrm>
              <a:off x="9675043" y="3408003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4974DDA-E2B8-4FFE-B91E-C36ED0A0C355}"/>
                </a:ext>
              </a:extLst>
            </p:cNvPr>
            <p:cNvSpPr txBox="1"/>
            <p:nvPr/>
          </p:nvSpPr>
          <p:spPr>
            <a:xfrm>
              <a:off x="9086861" y="3370991"/>
              <a:ext cx="654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Mar: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BBF6F53-294D-4AC8-BFCC-089F3CABF090}"/>
              </a:ext>
            </a:extLst>
          </p:cNvPr>
          <p:cNvGrpSpPr/>
          <p:nvPr/>
        </p:nvGrpSpPr>
        <p:grpSpPr>
          <a:xfrm>
            <a:off x="7904162" y="4126761"/>
            <a:ext cx="3419474" cy="428645"/>
            <a:chOff x="7904162" y="4126761"/>
            <a:chExt cx="3419474" cy="428645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2C5E00F-BAC4-496D-9C81-3BF50E06B224}"/>
                </a:ext>
              </a:extLst>
            </p:cNvPr>
            <p:cNvCxnSpPr>
              <a:cxnSpLocks/>
            </p:cNvCxnSpPr>
            <p:nvPr/>
          </p:nvCxnSpPr>
          <p:spPr>
            <a:xfrm>
              <a:off x="7904162" y="4468178"/>
              <a:ext cx="334486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A738EC6-E41F-4218-B00A-6D3796870BAE}"/>
                </a:ext>
              </a:extLst>
            </p:cNvPr>
            <p:cNvSpPr txBox="1"/>
            <p:nvPr/>
          </p:nvSpPr>
          <p:spPr>
            <a:xfrm>
              <a:off x="9675043" y="4155296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C415DEBD-30DE-4BA2-8BB6-FA94D2AABE2D}"/>
                </a:ext>
              </a:extLst>
            </p:cNvPr>
            <p:cNvSpPr txBox="1"/>
            <p:nvPr/>
          </p:nvSpPr>
          <p:spPr>
            <a:xfrm>
              <a:off x="9064224" y="4126761"/>
              <a:ext cx="5998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Apr: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C5914DB-4896-4CD2-866B-B677D609D4DE}"/>
              </a:ext>
            </a:extLst>
          </p:cNvPr>
          <p:cNvGrpSpPr/>
          <p:nvPr/>
        </p:nvGrpSpPr>
        <p:grpSpPr>
          <a:xfrm>
            <a:off x="7599363" y="4874054"/>
            <a:ext cx="3724273" cy="428645"/>
            <a:chOff x="7599363" y="4874054"/>
            <a:chExt cx="3724273" cy="428645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262C21-8AD2-4700-B0D4-2D663948F33F}"/>
                </a:ext>
              </a:extLst>
            </p:cNvPr>
            <p:cNvCxnSpPr>
              <a:cxnSpLocks/>
            </p:cNvCxnSpPr>
            <p:nvPr/>
          </p:nvCxnSpPr>
          <p:spPr>
            <a:xfrm>
              <a:off x="7599363" y="5213033"/>
              <a:ext cx="364966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E0A0C9AA-8C06-48B9-BBDE-2AA886AE71D4}"/>
                </a:ext>
              </a:extLst>
            </p:cNvPr>
            <p:cNvSpPr txBox="1"/>
            <p:nvPr/>
          </p:nvSpPr>
          <p:spPr>
            <a:xfrm>
              <a:off x="9675043" y="4902589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C035CCD-670E-4C60-8052-16B162F5A41D}"/>
                </a:ext>
              </a:extLst>
            </p:cNvPr>
            <p:cNvSpPr txBox="1"/>
            <p:nvPr/>
          </p:nvSpPr>
          <p:spPr>
            <a:xfrm>
              <a:off x="9062816" y="4874054"/>
              <a:ext cx="678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May: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7D1D094-A5F3-47CC-92DC-4D59D3AF9E86}"/>
              </a:ext>
            </a:extLst>
          </p:cNvPr>
          <p:cNvGrpSpPr/>
          <p:nvPr/>
        </p:nvGrpSpPr>
        <p:grpSpPr>
          <a:xfrm>
            <a:off x="6618287" y="5644904"/>
            <a:ext cx="4705349" cy="405090"/>
            <a:chOff x="6618287" y="5644904"/>
            <a:chExt cx="4705349" cy="40509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4B8C14D-2CD3-44D1-A920-F47367FBD7BE}"/>
                </a:ext>
              </a:extLst>
            </p:cNvPr>
            <p:cNvCxnSpPr>
              <a:cxnSpLocks/>
            </p:cNvCxnSpPr>
            <p:nvPr/>
          </p:nvCxnSpPr>
          <p:spPr>
            <a:xfrm>
              <a:off x="6618287" y="5957888"/>
              <a:ext cx="4630737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92EECC6-9C7A-4933-900C-07A3ADB062C7}"/>
                </a:ext>
              </a:extLst>
            </p:cNvPr>
            <p:cNvSpPr txBox="1"/>
            <p:nvPr/>
          </p:nvSpPr>
          <p:spPr>
            <a:xfrm>
              <a:off x="9675043" y="5649884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3C2EE9C-98DD-4A33-8F8A-5C59E90913AF}"/>
                </a:ext>
              </a:extLst>
            </p:cNvPr>
            <p:cNvSpPr txBox="1"/>
            <p:nvPr/>
          </p:nvSpPr>
          <p:spPr>
            <a:xfrm>
              <a:off x="9067800" y="5644904"/>
              <a:ext cx="6046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Jun: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8037708-0947-42B9-A658-F8804008FD69}"/>
              </a:ext>
            </a:extLst>
          </p:cNvPr>
          <p:cNvGrpSpPr/>
          <p:nvPr/>
        </p:nvGrpSpPr>
        <p:grpSpPr>
          <a:xfrm>
            <a:off x="448316" y="1897539"/>
            <a:ext cx="5125396" cy="415988"/>
            <a:chOff x="448316" y="1897539"/>
            <a:chExt cx="5125396" cy="415988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18EEDE54-BDFC-4491-BA03-09416F5B87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627" y="2233613"/>
              <a:ext cx="451008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D86B3ED-4958-4682-945A-BB2CC01B9E1E}"/>
                </a:ext>
              </a:extLst>
            </p:cNvPr>
            <p:cNvSpPr txBox="1"/>
            <p:nvPr/>
          </p:nvSpPr>
          <p:spPr>
            <a:xfrm>
              <a:off x="995365" y="1913417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837703B-7AB1-4173-A85D-D5E75237B6DF}"/>
                </a:ext>
              </a:extLst>
            </p:cNvPr>
            <p:cNvSpPr txBox="1"/>
            <p:nvPr/>
          </p:nvSpPr>
          <p:spPr>
            <a:xfrm>
              <a:off x="448316" y="1897539"/>
              <a:ext cx="582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Dec: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D5005B-1756-487D-972C-784A49A107D3}"/>
              </a:ext>
            </a:extLst>
          </p:cNvPr>
          <p:cNvGrpSpPr/>
          <p:nvPr/>
        </p:nvGrpSpPr>
        <p:grpSpPr>
          <a:xfrm>
            <a:off x="440813" y="2642393"/>
            <a:ext cx="4307255" cy="418427"/>
            <a:chOff x="440813" y="2642393"/>
            <a:chExt cx="4307255" cy="41842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B181A172-0C5B-4418-9812-807C518E98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627" y="2978468"/>
              <a:ext cx="368444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9F67C9F1-6F26-452C-94A3-7E8541A2F68D}"/>
                </a:ext>
              </a:extLst>
            </p:cNvPr>
            <p:cNvSpPr txBox="1"/>
            <p:nvPr/>
          </p:nvSpPr>
          <p:spPr>
            <a:xfrm>
              <a:off x="995365" y="266071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6470429-B2E7-492F-AE17-B064E95DEA66}"/>
                </a:ext>
              </a:extLst>
            </p:cNvPr>
            <p:cNvSpPr txBox="1"/>
            <p:nvPr/>
          </p:nvSpPr>
          <p:spPr>
            <a:xfrm>
              <a:off x="440813" y="2642393"/>
              <a:ext cx="6312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Nov: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EA73D72-3878-4E37-9B7F-5B3E7FC2E64B}"/>
              </a:ext>
            </a:extLst>
          </p:cNvPr>
          <p:cNvGrpSpPr/>
          <p:nvPr/>
        </p:nvGrpSpPr>
        <p:grpSpPr>
          <a:xfrm>
            <a:off x="473141" y="3408003"/>
            <a:ext cx="3814696" cy="400110"/>
            <a:chOff x="473141" y="3408003"/>
            <a:chExt cx="3814696" cy="40011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857F095-3DC8-4BA1-82F5-9A6764411A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626" y="3723323"/>
              <a:ext cx="322421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7F369FD-142E-4909-B73C-D6D3CE905FB3}"/>
                </a:ext>
              </a:extLst>
            </p:cNvPr>
            <p:cNvSpPr txBox="1"/>
            <p:nvPr/>
          </p:nvSpPr>
          <p:spPr>
            <a:xfrm>
              <a:off x="995365" y="3408003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9C8CC341-DB75-499E-BB02-8F96B8066BE7}"/>
                </a:ext>
              </a:extLst>
            </p:cNvPr>
            <p:cNvSpPr txBox="1"/>
            <p:nvPr/>
          </p:nvSpPr>
          <p:spPr>
            <a:xfrm>
              <a:off x="473141" y="3408003"/>
              <a:ext cx="5549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Oct: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EAE109F-3061-4FEA-900B-3E155634F584}"/>
              </a:ext>
            </a:extLst>
          </p:cNvPr>
          <p:cNvGrpSpPr/>
          <p:nvPr/>
        </p:nvGrpSpPr>
        <p:grpSpPr>
          <a:xfrm>
            <a:off x="461792" y="4145442"/>
            <a:ext cx="3826045" cy="409964"/>
            <a:chOff x="461792" y="4145442"/>
            <a:chExt cx="3826045" cy="409964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3A215396-9DD0-434F-96B1-5E35865775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626" y="4468178"/>
              <a:ext cx="322421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087BC8D-642C-4B44-86B2-79B3AA17A18D}"/>
                </a:ext>
              </a:extLst>
            </p:cNvPr>
            <p:cNvSpPr txBox="1"/>
            <p:nvPr/>
          </p:nvSpPr>
          <p:spPr>
            <a:xfrm>
              <a:off x="995365" y="4155296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95928F9-451F-482F-A541-30B2F9F64086}"/>
                </a:ext>
              </a:extLst>
            </p:cNvPr>
            <p:cNvSpPr txBox="1"/>
            <p:nvPr/>
          </p:nvSpPr>
          <p:spPr>
            <a:xfrm>
              <a:off x="461792" y="4145442"/>
              <a:ext cx="5966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Sep: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297D978-E671-477E-9D89-D613577C9540}"/>
              </a:ext>
            </a:extLst>
          </p:cNvPr>
          <p:cNvGrpSpPr/>
          <p:nvPr/>
        </p:nvGrpSpPr>
        <p:grpSpPr>
          <a:xfrm>
            <a:off x="479427" y="4892735"/>
            <a:ext cx="4265612" cy="409964"/>
            <a:chOff x="479427" y="4892735"/>
            <a:chExt cx="4265612" cy="409964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85271BC-C941-4D90-810C-929611CF59C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627" y="5213033"/>
              <a:ext cx="3681412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DFC0765-109A-4BB3-8641-AA2FEE03E551}"/>
                </a:ext>
              </a:extLst>
            </p:cNvPr>
            <p:cNvSpPr txBox="1"/>
            <p:nvPr/>
          </p:nvSpPr>
          <p:spPr>
            <a:xfrm>
              <a:off x="995365" y="4902589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0218EA0-E682-41F1-A8B2-0479B15D6461}"/>
                </a:ext>
              </a:extLst>
            </p:cNvPr>
            <p:cNvSpPr txBox="1"/>
            <p:nvPr/>
          </p:nvSpPr>
          <p:spPr>
            <a:xfrm>
              <a:off x="479427" y="4892735"/>
              <a:ext cx="63190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Aug: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0733166-0DF6-4B93-9CC7-715472DA1E07}"/>
              </a:ext>
            </a:extLst>
          </p:cNvPr>
          <p:cNvGrpSpPr/>
          <p:nvPr/>
        </p:nvGrpSpPr>
        <p:grpSpPr>
          <a:xfrm>
            <a:off x="457200" y="5649884"/>
            <a:ext cx="5116512" cy="400110"/>
            <a:chOff x="457200" y="5649884"/>
            <a:chExt cx="5116512" cy="40011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A78742F-A8DA-4582-BEB7-E8ACF9B9A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3627" y="5957888"/>
              <a:ext cx="4510085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70B6191-534D-475B-9549-35CC9C2F83A9}"/>
                </a:ext>
              </a:extLst>
            </p:cNvPr>
            <p:cNvSpPr txBox="1"/>
            <p:nvPr/>
          </p:nvSpPr>
          <p:spPr>
            <a:xfrm>
              <a:off x="995365" y="5649884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Your text here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C0120BE-E770-4EFD-87BF-E0E51A90759B}"/>
                </a:ext>
              </a:extLst>
            </p:cNvPr>
            <p:cNvSpPr txBox="1"/>
            <p:nvPr/>
          </p:nvSpPr>
          <p:spPr>
            <a:xfrm>
              <a:off x="457200" y="5649884"/>
              <a:ext cx="5293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Jul: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 panose="020B08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702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00"/>
                            </p:stCondLst>
                            <p:childTnLst>
                              <p:par>
                                <p:cTn id="1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0" grpId="0" animBg="1"/>
      <p:bldP spid="22" grpId="0" animBg="1"/>
      <p:bldP spid="23" grpId="0" animBg="1"/>
      <p:bldP spid="25" grpId="0" animBg="1"/>
      <p:bldP spid="27" grpId="0" animBg="1"/>
      <p:bldP spid="29" grpId="0" animBg="1"/>
      <p:bldP spid="31" grpId="0" animBg="1"/>
      <p:bldP spid="33" grpId="0" animBg="1"/>
      <p:bldP spid="35" grpId="0" animBg="1"/>
      <p:bldP spid="3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of 4 quarters</a:t>
            </a:r>
          </a:p>
        </p:txBody>
      </p:sp>
      <p:sp>
        <p:nvSpPr>
          <p:cNvPr id="92" name="Rectangle 91"/>
          <p:cNvSpPr/>
          <p:nvPr/>
        </p:nvSpPr>
        <p:spPr>
          <a:xfrm>
            <a:off x="761999" y="1371600"/>
            <a:ext cx="10744201" cy="510540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grpSp>
        <p:nvGrpSpPr>
          <p:cNvPr id="75" name="Group 74"/>
          <p:cNvGrpSpPr/>
          <p:nvPr/>
        </p:nvGrpSpPr>
        <p:grpSpPr>
          <a:xfrm>
            <a:off x="951089" y="1538703"/>
            <a:ext cx="2465157" cy="1512710"/>
            <a:chOff x="457200" y="1887279"/>
            <a:chExt cx="1986843" cy="1219199"/>
          </a:xfrm>
        </p:grpSpPr>
        <p:sp>
          <p:nvSpPr>
            <p:cNvPr id="20" name="Rectangle 2"/>
            <p:cNvSpPr/>
            <p:nvPr/>
          </p:nvSpPr>
          <p:spPr>
            <a:xfrm>
              <a:off x="457200" y="1887279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676400" h="1219200">
                  <a:moveTo>
                    <a:pt x="0" y="0"/>
                  </a:moveTo>
                  <a:lnTo>
                    <a:pt x="1676400" y="0"/>
                  </a:lnTo>
                  <a:lnTo>
                    <a:pt x="1676400" y="914400"/>
                  </a:lnTo>
                  <a:lnTo>
                    <a:pt x="1409700" y="914400"/>
                  </a:lnTo>
                  <a:lnTo>
                    <a:pt x="1409700" y="1052621"/>
                  </a:lnTo>
                  <a:lnTo>
                    <a:pt x="838200" y="1219200"/>
                  </a:lnTo>
                  <a:lnTo>
                    <a:pt x="266700" y="1052621"/>
                  </a:lnTo>
                  <a:lnTo>
                    <a:pt x="266700" y="914400"/>
                  </a:lnTo>
                  <a:lnTo>
                    <a:pt x="0" y="9144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3" name="Group 37"/>
            <p:cNvGrpSpPr/>
            <p:nvPr/>
          </p:nvGrpSpPr>
          <p:grpSpPr>
            <a:xfrm>
              <a:off x="571498" y="1894366"/>
              <a:ext cx="1758242" cy="750854"/>
              <a:chOff x="571498" y="1894366"/>
              <a:chExt cx="1758242" cy="750854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956125" y="1894366"/>
                <a:ext cx="949651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January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79" name="Group 78"/>
          <p:cNvGrpSpPr/>
          <p:nvPr/>
        </p:nvGrpSpPr>
        <p:grpSpPr>
          <a:xfrm>
            <a:off x="951089" y="2772180"/>
            <a:ext cx="2465157" cy="1512710"/>
            <a:chOff x="457200" y="2881425"/>
            <a:chExt cx="1986843" cy="1219199"/>
          </a:xfrm>
        </p:grpSpPr>
        <p:sp>
          <p:nvSpPr>
            <p:cNvPr id="5" name="Rectangle 2"/>
            <p:cNvSpPr/>
            <p:nvPr/>
          </p:nvSpPr>
          <p:spPr>
            <a:xfrm>
              <a:off x="457200" y="2881425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0" name="Group 54"/>
            <p:cNvGrpSpPr/>
            <p:nvPr/>
          </p:nvGrpSpPr>
          <p:grpSpPr>
            <a:xfrm>
              <a:off x="571498" y="3036220"/>
              <a:ext cx="1758242" cy="750854"/>
              <a:chOff x="571498" y="1894366"/>
              <a:chExt cx="1758242" cy="750854"/>
            </a:xfrm>
          </p:grpSpPr>
          <p:sp>
            <p:nvSpPr>
              <p:cNvPr id="56" name="TextBox 55"/>
              <p:cNvSpPr txBox="1"/>
              <p:nvPr/>
            </p:nvSpPr>
            <p:spPr>
              <a:xfrm>
                <a:off x="956125" y="1894366"/>
                <a:ext cx="1067479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February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83" name="Group 82"/>
          <p:cNvGrpSpPr/>
          <p:nvPr/>
        </p:nvGrpSpPr>
        <p:grpSpPr>
          <a:xfrm>
            <a:off x="951089" y="3957283"/>
            <a:ext cx="2465157" cy="1512710"/>
            <a:chOff x="457200" y="3836582"/>
            <a:chExt cx="1986843" cy="1219199"/>
          </a:xfrm>
        </p:grpSpPr>
        <p:sp>
          <p:nvSpPr>
            <p:cNvPr id="22" name="Rectangle 2"/>
            <p:cNvSpPr/>
            <p:nvPr/>
          </p:nvSpPr>
          <p:spPr>
            <a:xfrm>
              <a:off x="457200" y="3836582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4" name="Group 70"/>
            <p:cNvGrpSpPr/>
            <p:nvPr/>
          </p:nvGrpSpPr>
          <p:grpSpPr>
            <a:xfrm>
              <a:off x="582131" y="4008018"/>
              <a:ext cx="1758242" cy="750854"/>
              <a:chOff x="571498" y="1894366"/>
              <a:chExt cx="1758242" cy="750854"/>
            </a:xfrm>
          </p:grpSpPr>
          <p:sp>
            <p:nvSpPr>
              <p:cNvPr id="72" name="TextBox 71"/>
              <p:cNvSpPr txBox="1"/>
              <p:nvPr/>
            </p:nvSpPr>
            <p:spPr>
              <a:xfrm>
                <a:off x="956125" y="1894366"/>
                <a:ext cx="809395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March</a:t>
                </a: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91" name="Group 90"/>
          <p:cNvGrpSpPr/>
          <p:nvPr/>
        </p:nvGrpSpPr>
        <p:grpSpPr>
          <a:xfrm>
            <a:off x="864478" y="5177564"/>
            <a:ext cx="2647242" cy="1134533"/>
            <a:chOff x="387395" y="4820093"/>
            <a:chExt cx="2133598" cy="914400"/>
          </a:xfrm>
        </p:grpSpPr>
        <p:sp>
          <p:nvSpPr>
            <p:cNvPr id="7" name="Rectangle 6"/>
            <p:cNvSpPr/>
            <p:nvPr/>
          </p:nvSpPr>
          <p:spPr>
            <a:xfrm>
              <a:off x="457198" y="4820093"/>
              <a:ext cx="1986844" cy="914400"/>
            </a:xfrm>
            <a:custGeom>
              <a:avLst/>
              <a:gdLst/>
              <a:ahLst/>
              <a:cxnLst/>
              <a:rect l="l" t="t" r="r" b="b"/>
              <a:pathLst>
                <a:path w="1986844" h="914400">
                  <a:moveTo>
                    <a:pt x="0" y="0"/>
                  </a:moveTo>
                  <a:lnTo>
                    <a:pt x="316089" y="0"/>
                  </a:lnTo>
                  <a:lnTo>
                    <a:pt x="316089" y="69107"/>
                  </a:lnTo>
                  <a:lnTo>
                    <a:pt x="993422" y="235686"/>
                  </a:lnTo>
                  <a:lnTo>
                    <a:pt x="1670755" y="69107"/>
                  </a:lnTo>
                  <a:lnTo>
                    <a:pt x="1670755" y="0"/>
                  </a:lnTo>
                  <a:lnTo>
                    <a:pt x="1986844" y="0"/>
                  </a:lnTo>
                  <a:lnTo>
                    <a:pt x="1986844" y="914400"/>
                  </a:lnTo>
                  <a:lnTo>
                    <a:pt x="0" y="914400"/>
                  </a:ln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w Cen MT Condensed Extra Bold" panose="020B0803020202020204" pitchFamily="34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87395" y="5004566"/>
              <a:ext cx="2133598" cy="66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comments about the result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587923" y="1538703"/>
            <a:ext cx="2465157" cy="1512710"/>
            <a:chOff x="2514600" y="1887279"/>
            <a:chExt cx="1986843" cy="1219199"/>
          </a:xfrm>
        </p:grpSpPr>
        <p:sp>
          <p:nvSpPr>
            <p:cNvPr id="25" name="Rectangle 2"/>
            <p:cNvSpPr/>
            <p:nvPr/>
          </p:nvSpPr>
          <p:spPr>
            <a:xfrm>
              <a:off x="2514600" y="1887279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676400" h="1219200">
                  <a:moveTo>
                    <a:pt x="0" y="0"/>
                  </a:moveTo>
                  <a:lnTo>
                    <a:pt x="1676400" y="0"/>
                  </a:lnTo>
                  <a:lnTo>
                    <a:pt x="1676400" y="914400"/>
                  </a:lnTo>
                  <a:lnTo>
                    <a:pt x="1409700" y="914400"/>
                  </a:lnTo>
                  <a:lnTo>
                    <a:pt x="1409700" y="1052621"/>
                  </a:lnTo>
                  <a:lnTo>
                    <a:pt x="838200" y="1219200"/>
                  </a:lnTo>
                  <a:lnTo>
                    <a:pt x="266700" y="1052621"/>
                  </a:lnTo>
                  <a:lnTo>
                    <a:pt x="266700" y="914400"/>
                  </a:lnTo>
                  <a:lnTo>
                    <a:pt x="0" y="91440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6" name="Group 38"/>
            <p:cNvGrpSpPr/>
            <p:nvPr/>
          </p:nvGrpSpPr>
          <p:grpSpPr>
            <a:xfrm>
              <a:off x="2623583" y="1894366"/>
              <a:ext cx="1758242" cy="750854"/>
              <a:chOff x="571498" y="1894366"/>
              <a:chExt cx="1758242" cy="750854"/>
            </a:xfrm>
          </p:grpSpPr>
          <p:sp>
            <p:nvSpPr>
              <p:cNvPr id="40" name="TextBox 39"/>
              <p:cNvSpPr txBox="1"/>
              <p:nvPr/>
            </p:nvSpPr>
            <p:spPr>
              <a:xfrm>
                <a:off x="1133491" y="1894366"/>
                <a:ext cx="641078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April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94" name="Group 93"/>
          <p:cNvGrpSpPr/>
          <p:nvPr/>
        </p:nvGrpSpPr>
        <p:grpSpPr>
          <a:xfrm>
            <a:off x="3587923" y="2772180"/>
            <a:ext cx="2465157" cy="1512710"/>
            <a:chOff x="2514600" y="2881425"/>
            <a:chExt cx="1986843" cy="1219199"/>
          </a:xfrm>
        </p:grpSpPr>
        <p:sp>
          <p:nvSpPr>
            <p:cNvPr id="23" name="Rectangle 2"/>
            <p:cNvSpPr/>
            <p:nvPr/>
          </p:nvSpPr>
          <p:spPr>
            <a:xfrm>
              <a:off x="2514600" y="2881425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1" name="Group 58"/>
            <p:cNvGrpSpPr/>
            <p:nvPr/>
          </p:nvGrpSpPr>
          <p:grpSpPr>
            <a:xfrm>
              <a:off x="2623583" y="3036220"/>
              <a:ext cx="1758242" cy="750854"/>
              <a:chOff x="571498" y="1894366"/>
              <a:chExt cx="1758242" cy="750854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157880" y="1894366"/>
                <a:ext cx="601698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May</a:t>
                </a: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3587923" y="3957283"/>
            <a:ext cx="2465157" cy="1512710"/>
            <a:chOff x="2514600" y="3836582"/>
            <a:chExt cx="1986843" cy="1219199"/>
          </a:xfrm>
        </p:grpSpPr>
        <p:sp>
          <p:nvSpPr>
            <p:cNvPr id="26" name="Rectangle 2"/>
            <p:cNvSpPr/>
            <p:nvPr/>
          </p:nvSpPr>
          <p:spPr>
            <a:xfrm>
              <a:off x="2514600" y="3836582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5" name="Group 74"/>
            <p:cNvGrpSpPr/>
            <p:nvPr/>
          </p:nvGrpSpPr>
          <p:grpSpPr>
            <a:xfrm>
              <a:off x="2634216" y="4008018"/>
              <a:ext cx="1758242" cy="750854"/>
              <a:chOff x="571498" y="1894366"/>
              <a:chExt cx="1758242" cy="750854"/>
            </a:xfrm>
          </p:grpSpPr>
          <p:sp>
            <p:nvSpPr>
              <p:cNvPr id="76" name="TextBox 75"/>
              <p:cNvSpPr txBox="1"/>
              <p:nvPr/>
            </p:nvSpPr>
            <p:spPr>
              <a:xfrm>
                <a:off x="1128991" y="1894366"/>
                <a:ext cx="622990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June</a:t>
                </a:r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3498674" y="5177569"/>
            <a:ext cx="2647242" cy="1134534"/>
            <a:chOff x="2442669" y="4820093"/>
            <a:chExt cx="2133598" cy="914400"/>
          </a:xfrm>
        </p:grpSpPr>
        <p:sp>
          <p:nvSpPr>
            <p:cNvPr id="24" name="Rectangle 6"/>
            <p:cNvSpPr/>
            <p:nvPr/>
          </p:nvSpPr>
          <p:spPr>
            <a:xfrm>
              <a:off x="2514598" y="4820093"/>
              <a:ext cx="1986844" cy="914400"/>
            </a:xfrm>
            <a:custGeom>
              <a:avLst/>
              <a:gdLst/>
              <a:ahLst/>
              <a:cxnLst/>
              <a:rect l="l" t="t" r="r" b="b"/>
              <a:pathLst>
                <a:path w="1986844" h="914400">
                  <a:moveTo>
                    <a:pt x="0" y="0"/>
                  </a:moveTo>
                  <a:lnTo>
                    <a:pt x="316089" y="0"/>
                  </a:lnTo>
                  <a:lnTo>
                    <a:pt x="316089" y="69107"/>
                  </a:lnTo>
                  <a:lnTo>
                    <a:pt x="993422" y="235686"/>
                  </a:lnTo>
                  <a:lnTo>
                    <a:pt x="1670755" y="69107"/>
                  </a:lnTo>
                  <a:lnTo>
                    <a:pt x="1670755" y="0"/>
                  </a:lnTo>
                  <a:lnTo>
                    <a:pt x="1986844" y="0"/>
                  </a:lnTo>
                  <a:lnTo>
                    <a:pt x="1986844" y="914400"/>
                  </a:lnTo>
                  <a:lnTo>
                    <a:pt x="0" y="914400"/>
                  </a:lnTo>
                  <a:close/>
                </a:path>
              </a:pathLst>
            </a:cu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2442669" y="5033993"/>
              <a:ext cx="2133598" cy="66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comments about the result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6144217" y="1547496"/>
            <a:ext cx="2465157" cy="1512710"/>
            <a:chOff x="4553884" y="1894366"/>
            <a:chExt cx="1986843" cy="1219199"/>
          </a:xfrm>
        </p:grpSpPr>
        <p:sp>
          <p:nvSpPr>
            <p:cNvPr id="29" name="Rectangle 2"/>
            <p:cNvSpPr/>
            <p:nvPr/>
          </p:nvSpPr>
          <p:spPr>
            <a:xfrm>
              <a:off x="4553884" y="1894366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676400" h="1219200">
                  <a:moveTo>
                    <a:pt x="0" y="0"/>
                  </a:moveTo>
                  <a:lnTo>
                    <a:pt x="1676400" y="0"/>
                  </a:lnTo>
                  <a:lnTo>
                    <a:pt x="1676400" y="914400"/>
                  </a:lnTo>
                  <a:lnTo>
                    <a:pt x="1409700" y="914400"/>
                  </a:lnTo>
                  <a:lnTo>
                    <a:pt x="1409700" y="1052621"/>
                  </a:lnTo>
                  <a:lnTo>
                    <a:pt x="838200" y="1219200"/>
                  </a:lnTo>
                  <a:lnTo>
                    <a:pt x="266700" y="1052621"/>
                  </a:lnTo>
                  <a:lnTo>
                    <a:pt x="266700" y="914400"/>
                  </a:lnTo>
                  <a:lnTo>
                    <a:pt x="0" y="91440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8" name="Group 42"/>
            <p:cNvGrpSpPr/>
            <p:nvPr/>
          </p:nvGrpSpPr>
          <p:grpSpPr>
            <a:xfrm>
              <a:off x="4662866" y="1894366"/>
              <a:ext cx="1758242" cy="739372"/>
              <a:chOff x="571498" y="1905848"/>
              <a:chExt cx="1758242" cy="73937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232060" y="1905848"/>
                <a:ext cx="542887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July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98" name="Group 97"/>
          <p:cNvGrpSpPr/>
          <p:nvPr/>
        </p:nvGrpSpPr>
        <p:grpSpPr>
          <a:xfrm>
            <a:off x="6144217" y="2780974"/>
            <a:ext cx="2465157" cy="1512710"/>
            <a:chOff x="4553884" y="2888512"/>
            <a:chExt cx="1986843" cy="1219199"/>
          </a:xfrm>
        </p:grpSpPr>
        <p:sp>
          <p:nvSpPr>
            <p:cNvPr id="27" name="Rectangle 2"/>
            <p:cNvSpPr/>
            <p:nvPr/>
          </p:nvSpPr>
          <p:spPr>
            <a:xfrm>
              <a:off x="4553884" y="2888512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2" name="Group 62"/>
            <p:cNvGrpSpPr/>
            <p:nvPr/>
          </p:nvGrpSpPr>
          <p:grpSpPr>
            <a:xfrm>
              <a:off x="4662866" y="3036220"/>
              <a:ext cx="1758242" cy="750854"/>
              <a:chOff x="571498" y="1894366"/>
              <a:chExt cx="1758242" cy="750854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1075342" y="1894366"/>
                <a:ext cx="865674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August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99" name="Group 98"/>
          <p:cNvGrpSpPr/>
          <p:nvPr/>
        </p:nvGrpSpPr>
        <p:grpSpPr>
          <a:xfrm>
            <a:off x="6144217" y="3966076"/>
            <a:ext cx="2465157" cy="1512710"/>
            <a:chOff x="4553884" y="3843669"/>
            <a:chExt cx="1986843" cy="1219199"/>
          </a:xfrm>
        </p:grpSpPr>
        <p:sp>
          <p:nvSpPr>
            <p:cNvPr id="30" name="Rectangle 2"/>
            <p:cNvSpPr/>
            <p:nvPr/>
          </p:nvSpPr>
          <p:spPr>
            <a:xfrm>
              <a:off x="4553884" y="3843669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6" name="Group 78"/>
            <p:cNvGrpSpPr/>
            <p:nvPr/>
          </p:nvGrpSpPr>
          <p:grpSpPr>
            <a:xfrm>
              <a:off x="4673499" y="4008018"/>
              <a:ext cx="1758242" cy="750854"/>
              <a:chOff x="571498" y="1894366"/>
              <a:chExt cx="1758242" cy="750854"/>
            </a:xfrm>
          </p:grpSpPr>
          <p:sp>
            <p:nvSpPr>
              <p:cNvPr id="80" name="TextBox 79"/>
              <p:cNvSpPr txBox="1"/>
              <p:nvPr/>
            </p:nvSpPr>
            <p:spPr>
              <a:xfrm>
                <a:off x="793697" y="1894366"/>
                <a:ext cx="1280449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September</a:t>
                </a:r>
              </a:p>
            </p:txBody>
          </p:sp>
          <p:sp>
            <p:nvSpPr>
              <p:cNvPr id="81" name="TextBox 80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100" name="Group 99"/>
          <p:cNvGrpSpPr/>
          <p:nvPr/>
        </p:nvGrpSpPr>
        <p:grpSpPr>
          <a:xfrm>
            <a:off x="6013219" y="5186352"/>
            <a:ext cx="2647242" cy="1134532"/>
            <a:chOff x="4448305" y="4827180"/>
            <a:chExt cx="2133598" cy="914400"/>
          </a:xfrm>
        </p:grpSpPr>
        <p:sp>
          <p:nvSpPr>
            <p:cNvPr id="28" name="Rectangle 6"/>
            <p:cNvSpPr/>
            <p:nvPr/>
          </p:nvSpPr>
          <p:spPr>
            <a:xfrm>
              <a:off x="4553882" y="4827180"/>
              <a:ext cx="1986844" cy="914400"/>
            </a:xfrm>
            <a:custGeom>
              <a:avLst/>
              <a:gdLst/>
              <a:ahLst/>
              <a:cxnLst/>
              <a:rect l="l" t="t" r="r" b="b"/>
              <a:pathLst>
                <a:path w="1986844" h="914400">
                  <a:moveTo>
                    <a:pt x="0" y="0"/>
                  </a:moveTo>
                  <a:lnTo>
                    <a:pt x="316089" y="0"/>
                  </a:lnTo>
                  <a:lnTo>
                    <a:pt x="316089" y="69107"/>
                  </a:lnTo>
                  <a:lnTo>
                    <a:pt x="993422" y="235686"/>
                  </a:lnTo>
                  <a:lnTo>
                    <a:pt x="1670755" y="69107"/>
                  </a:lnTo>
                  <a:lnTo>
                    <a:pt x="1670755" y="0"/>
                  </a:lnTo>
                  <a:lnTo>
                    <a:pt x="1986844" y="0"/>
                  </a:lnTo>
                  <a:lnTo>
                    <a:pt x="1986844" y="914400"/>
                  </a:lnTo>
                  <a:lnTo>
                    <a:pt x="0" y="914400"/>
                  </a:lnTo>
                  <a:close/>
                </a:path>
              </a:pathLst>
            </a:cu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448305" y="4991160"/>
              <a:ext cx="2133598" cy="66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comments about the result</a:t>
              </a:r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8879093" y="1537603"/>
            <a:ext cx="2465157" cy="1512710"/>
            <a:chOff x="6611284" y="1894366"/>
            <a:chExt cx="1986843" cy="1219199"/>
          </a:xfrm>
        </p:grpSpPr>
        <p:sp>
          <p:nvSpPr>
            <p:cNvPr id="33" name="Rectangle 2"/>
            <p:cNvSpPr/>
            <p:nvPr/>
          </p:nvSpPr>
          <p:spPr>
            <a:xfrm>
              <a:off x="6611284" y="1894366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676400" h="1219200">
                  <a:moveTo>
                    <a:pt x="0" y="0"/>
                  </a:moveTo>
                  <a:lnTo>
                    <a:pt x="1676400" y="0"/>
                  </a:lnTo>
                  <a:lnTo>
                    <a:pt x="1676400" y="914400"/>
                  </a:lnTo>
                  <a:lnTo>
                    <a:pt x="1409700" y="914400"/>
                  </a:lnTo>
                  <a:lnTo>
                    <a:pt x="1409700" y="1052621"/>
                  </a:lnTo>
                  <a:lnTo>
                    <a:pt x="838200" y="1219200"/>
                  </a:lnTo>
                  <a:lnTo>
                    <a:pt x="266700" y="1052621"/>
                  </a:lnTo>
                  <a:lnTo>
                    <a:pt x="266700" y="914400"/>
                  </a:lnTo>
                  <a:lnTo>
                    <a:pt x="0" y="91440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9" name="Group 46"/>
            <p:cNvGrpSpPr/>
            <p:nvPr/>
          </p:nvGrpSpPr>
          <p:grpSpPr>
            <a:xfrm>
              <a:off x="6793809" y="1894366"/>
              <a:ext cx="1758242" cy="750854"/>
              <a:chOff x="571498" y="1894366"/>
              <a:chExt cx="1758242" cy="750854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910215" y="1894366"/>
                <a:ext cx="983605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October</a:t>
                </a: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102" name="Group 101"/>
          <p:cNvGrpSpPr/>
          <p:nvPr/>
        </p:nvGrpSpPr>
        <p:grpSpPr>
          <a:xfrm>
            <a:off x="8879093" y="2771081"/>
            <a:ext cx="2465157" cy="1512710"/>
            <a:chOff x="6611284" y="2888512"/>
            <a:chExt cx="1986843" cy="1219199"/>
          </a:xfrm>
        </p:grpSpPr>
        <p:sp>
          <p:nvSpPr>
            <p:cNvPr id="31" name="Rectangle 2"/>
            <p:cNvSpPr/>
            <p:nvPr/>
          </p:nvSpPr>
          <p:spPr>
            <a:xfrm>
              <a:off x="6611284" y="2888512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3" name="Group 66"/>
            <p:cNvGrpSpPr/>
            <p:nvPr/>
          </p:nvGrpSpPr>
          <p:grpSpPr>
            <a:xfrm>
              <a:off x="6793809" y="3036220"/>
              <a:ext cx="1758242" cy="738449"/>
              <a:chOff x="571498" y="1906771"/>
              <a:chExt cx="1758242" cy="738449"/>
            </a:xfrm>
          </p:grpSpPr>
          <p:sp>
            <p:nvSpPr>
              <p:cNvPr id="68" name="TextBox 67"/>
              <p:cNvSpPr txBox="1"/>
              <p:nvPr/>
            </p:nvSpPr>
            <p:spPr>
              <a:xfrm>
                <a:off x="830715" y="1906771"/>
                <a:ext cx="1232335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November</a:t>
                </a:r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103" name="Group 102"/>
          <p:cNvGrpSpPr/>
          <p:nvPr/>
        </p:nvGrpSpPr>
        <p:grpSpPr>
          <a:xfrm>
            <a:off x="8879093" y="3956183"/>
            <a:ext cx="2465157" cy="1512710"/>
            <a:chOff x="6611284" y="3843669"/>
            <a:chExt cx="1986843" cy="1219199"/>
          </a:xfrm>
        </p:grpSpPr>
        <p:sp>
          <p:nvSpPr>
            <p:cNvPr id="34" name="Rectangle 2"/>
            <p:cNvSpPr/>
            <p:nvPr/>
          </p:nvSpPr>
          <p:spPr>
            <a:xfrm>
              <a:off x="6611284" y="3843669"/>
              <a:ext cx="1986843" cy="1219199"/>
            </a:xfrm>
            <a:custGeom>
              <a:avLst/>
              <a:gdLst/>
              <a:ahLst/>
              <a:cxnLst/>
              <a:rect l="l" t="t" r="r" b="b"/>
              <a:pathLst>
                <a:path w="1986843" h="1219199">
                  <a:moveTo>
                    <a:pt x="0" y="0"/>
                  </a:moveTo>
                  <a:lnTo>
                    <a:pt x="316089" y="0"/>
                  </a:lnTo>
                  <a:lnTo>
                    <a:pt x="316089" y="62020"/>
                  </a:lnTo>
                  <a:lnTo>
                    <a:pt x="993422" y="228599"/>
                  </a:lnTo>
                  <a:lnTo>
                    <a:pt x="1670755" y="62020"/>
                  </a:lnTo>
                  <a:lnTo>
                    <a:pt x="1670755" y="0"/>
                  </a:lnTo>
                  <a:lnTo>
                    <a:pt x="1986843" y="0"/>
                  </a:lnTo>
                  <a:lnTo>
                    <a:pt x="1986843" y="914399"/>
                  </a:lnTo>
                  <a:lnTo>
                    <a:pt x="1670755" y="914399"/>
                  </a:lnTo>
                  <a:lnTo>
                    <a:pt x="1670755" y="1052620"/>
                  </a:lnTo>
                  <a:lnTo>
                    <a:pt x="993422" y="1219199"/>
                  </a:lnTo>
                  <a:lnTo>
                    <a:pt x="316089" y="1052620"/>
                  </a:lnTo>
                  <a:lnTo>
                    <a:pt x="316089" y="914399"/>
                  </a:lnTo>
                  <a:lnTo>
                    <a:pt x="0" y="914399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grpSp>
          <p:nvGrpSpPr>
            <p:cNvPr id="17" name="Group 82"/>
            <p:cNvGrpSpPr/>
            <p:nvPr/>
          </p:nvGrpSpPr>
          <p:grpSpPr>
            <a:xfrm>
              <a:off x="6804442" y="4008018"/>
              <a:ext cx="1758242" cy="750854"/>
              <a:chOff x="571498" y="1894366"/>
              <a:chExt cx="1758242" cy="750854"/>
            </a:xfrm>
          </p:grpSpPr>
          <p:sp>
            <p:nvSpPr>
              <p:cNvPr id="84" name="TextBox 83"/>
              <p:cNvSpPr txBox="1"/>
              <p:nvPr/>
            </p:nvSpPr>
            <p:spPr>
              <a:xfrm>
                <a:off x="784486" y="1894366"/>
                <a:ext cx="1206962" cy="3720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December</a:t>
                </a:r>
              </a:p>
            </p:txBody>
          </p:sp>
          <p:sp>
            <p:nvSpPr>
              <p:cNvPr id="85" name="TextBox 84"/>
              <p:cNvSpPr txBox="1"/>
              <p:nvPr/>
            </p:nvSpPr>
            <p:spPr>
              <a:xfrm>
                <a:off x="571498" y="2273132"/>
                <a:ext cx="1758242" cy="372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Your text here</a:t>
                </a:r>
              </a:p>
            </p:txBody>
          </p:sp>
        </p:grpSp>
      </p:grpSp>
      <p:grpSp>
        <p:nvGrpSpPr>
          <p:cNvPr id="104" name="Group 103"/>
          <p:cNvGrpSpPr/>
          <p:nvPr/>
        </p:nvGrpSpPr>
        <p:grpSpPr>
          <a:xfrm>
            <a:off x="8767065" y="5176459"/>
            <a:ext cx="2647242" cy="1134532"/>
            <a:chOff x="6520994" y="4827180"/>
            <a:chExt cx="2133598" cy="914400"/>
          </a:xfrm>
        </p:grpSpPr>
        <p:sp>
          <p:nvSpPr>
            <p:cNvPr id="32" name="Rectangle 6"/>
            <p:cNvSpPr/>
            <p:nvPr/>
          </p:nvSpPr>
          <p:spPr>
            <a:xfrm>
              <a:off x="6611282" y="4827180"/>
              <a:ext cx="1986844" cy="914400"/>
            </a:xfrm>
            <a:custGeom>
              <a:avLst/>
              <a:gdLst/>
              <a:ahLst/>
              <a:cxnLst/>
              <a:rect l="l" t="t" r="r" b="b"/>
              <a:pathLst>
                <a:path w="1986844" h="914400">
                  <a:moveTo>
                    <a:pt x="0" y="0"/>
                  </a:moveTo>
                  <a:lnTo>
                    <a:pt x="316089" y="0"/>
                  </a:lnTo>
                  <a:lnTo>
                    <a:pt x="316089" y="69107"/>
                  </a:lnTo>
                  <a:lnTo>
                    <a:pt x="993422" y="235686"/>
                  </a:lnTo>
                  <a:lnTo>
                    <a:pt x="1670755" y="69107"/>
                  </a:lnTo>
                  <a:lnTo>
                    <a:pt x="1670755" y="0"/>
                  </a:lnTo>
                  <a:lnTo>
                    <a:pt x="1986844" y="0"/>
                  </a:lnTo>
                  <a:lnTo>
                    <a:pt x="1986844" y="914400"/>
                  </a:lnTo>
                  <a:lnTo>
                    <a:pt x="0" y="914400"/>
                  </a:lnTo>
                  <a:close/>
                </a:path>
              </a:pathLst>
            </a:cu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520994" y="5013355"/>
              <a:ext cx="2133598" cy="6697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comments about the result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573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6" name="Title 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Year Timeline with Photos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88340" y="1371600"/>
            <a:ext cx="3413760" cy="5091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389120" y="1371600"/>
            <a:ext cx="3413760" cy="5091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058836" y="1371600"/>
            <a:ext cx="3413760" cy="50914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 pitchFamily="34" charset="0"/>
            </a:endParaRPr>
          </a:p>
        </p:txBody>
      </p:sp>
      <p:grpSp>
        <p:nvGrpSpPr>
          <p:cNvPr id="3" name="Group 34"/>
          <p:cNvGrpSpPr>
            <a:grpSpLocks/>
          </p:cNvGrpSpPr>
          <p:nvPr/>
        </p:nvGrpSpPr>
        <p:grpSpPr bwMode="auto">
          <a:xfrm>
            <a:off x="304800" y="3891932"/>
            <a:ext cx="11658600" cy="928508"/>
            <a:chOff x="838200" y="2954788"/>
            <a:chExt cx="7620000" cy="824232"/>
          </a:xfrm>
        </p:grpSpPr>
        <p:sp>
          <p:nvSpPr>
            <p:cNvPr id="5" name="Rounded Rectangle 4"/>
            <p:cNvSpPr/>
            <p:nvPr/>
          </p:nvSpPr>
          <p:spPr bwMode="auto">
            <a:xfrm>
              <a:off x="838200" y="2978290"/>
              <a:ext cx="7620000" cy="609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152400" dist="241300" dir="5400000" sx="90000" sy="90000" rotWithShape="0">
                <a:prstClr val="black">
                  <a:alpha val="4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23" name="Arc 22"/>
            <p:cNvSpPr/>
            <p:nvPr/>
          </p:nvSpPr>
          <p:spPr>
            <a:xfrm>
              <a:off x="3253690" y="2972570"/>
              <a:ext cx="228600" cy="806450"/>
            </a:xfrm>
            <a:prstGeom prst="arc">
              <a:avLst>
                <a:gd name="adj1" fmla="val 16200000"/>
                <a:gd name="adj2" fmla="val 4433195"/>
              </a:avLst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25" name="Arc 24"/>
            <p:cNvSpPr/>
            <p:nvPr/>
          </p:nvSpPr>
          <p:spPr>
            <a:xfrm>
              <a:off x="5633612" y="2954788"/>
              <a:ext cx="228600" cy="806450"/>
            </a:xfrm>
            <a:prstGeom prst="arc">
              <a:avLst>
                <a:gd name="adj1" fmla="val 16200000"/>
                <a:gd name="adj2" fmla="val 4433195"/>
              </a:avLst>
            </a:prstGeom>
            <a:ln w="76200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sp>
        <p:nvSpPr>
          <p:cNvPr id="31" name="Ellipse 53"/>
          <p:cNvSpPr/>
          <p:nvPr/>
        </p:nvSpPr>
        <p:spPr bwMode="auto">
          <a:xfrm>
            <a:off x="474110" y="6445442"/>
            <a:ext cx="3871832" cy="342611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31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24" name="Ellipse 53"/>
          <p:cNvSpPr/>
          <p:nvPr/>
        </p:nvSpPr>
        <p:spPr bwMode="auto">
          <a:xfrm>
            <a:off x="4165725" y="6463001"/>
            <a:ext cx="3871832" cy="342611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31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26" name="Ellipse 53"/>
          <p:cNvSpPr/>
          <p:nvPr/>
        </p:nvSpPr>
        <p:spPr bwMode="auto">
          <a:xfrm>
            <a:off x="7829800" y="6463001"/>
            <a:ext cx="3871832" cy="342611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31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45793" y="1545356"/>
            <a:ext cx="3298854" cy="4472305"/>
            <a:chOff x="2826366" y="1480171"/>
            <a:chExt cx="2061784" cy="3970044"/>
          </a:xfrm>
        </p:grpSpPr>
        <p:sp>
          <p:nvSpPr>
            <p:cNvPr id="16415" name="TextBox 3"/>
            <p:cNvSpPr txBox="1">
              <a:spLocks noChangeArrowheads="1"/>
            </p:cNvSpPr>
            <p:nvPr/>
          </p:nvSpPr>
          <p:spPr bwMode="auto">
            <a:xfrm>
              <a:off x="2830750" y="4767186"/>
              <a:ext cx="2057400" cy="683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 with yours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929175" y="1480171"/>
              <a:ext cx="1860550" cy="193561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3" name="TextBox 3">
              <a:extLst>
                <a:ext uri="{FF2B5EF4-FFF2-40B4-BE49-F238E27FC236}">
                  <a16:creationId xmlns:a16="http://schemas.microsoft.com/office/drawing/2014/main" id="{DCA3A125-96AB-445B-859A-4AF488BA01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26366" y="4317817"/>
              <a:ext cx="2057400" cy="409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4450080" y="1545356"/>
            <a:ext cx="3291840" cy="4452273"/>
            <a:chOff x="2774276" y="1480171"/>
            <a:chExt cx="2057400" cy="3952261"/>
          </a:xfrm>
        </p:grpSpPr>
        <p:sp>
          <p:nvSpPr>
            <p:cNvPr id="35" name="TextBox 3"/>
            <p:cNvSpPr txBox="1">
              <a:spLocks noChangeArrowheads="1"/>
            </p:cNvSpPr>
            <p:nvPr/>
          </p:nvSpPr>
          <p:spPr bwMode="auto">
            <a:xfrm>
              <a:off x="2774276" y="4749403"/>
              <a:ext cx="2057400" cy="683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 with yours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872701" y="1480171"/>
              <a:ext cx="1860550" cy="195487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7" name="TextBox 3">
              <a:extLst>
                <a:ext uri="{FF2B5EF4-FFF2-40B4-BE49-F238E27FC236}">
                  <a16:creationId xmlns:a16="http://schemas.microsoft.com/office/drawing/2014/main" id="{D8F4A9C2-5473-4992-9670-ABDD648B45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4276" y="4344631"/>
              <a:ext cx="2057400" cy="409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064370" y="1545356"/>
            <a:ext cx="3402693" cy="4427750"/>
            <a:chOff x="2777087" y="1480171"/>
            <a:chExt cx="2126683" cy="3930492"/>
          </a:xfrm>
        </p:grpSpPr>
        <p:sp>
          <p:nvSpPr>
            <p:cNvPr id="39" name="TextBox 3"/>
            <p:cNvSpPr txBox="1">
              <a:spLocks noChangeArrowheads="1"/>
            </p:cNvSpPr>
            <p:nvPr/>
          </p:nvSpPr>
          <p:spPr bwMode="auto">
            <a:xfrm>
              <a:off x="2846370" y="4727634"/>
              <a:ext cx="2057400" cy="683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 with yours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914649" y="1480171"/>
              <a:ext cx="1860550" cy="196967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TextBox 3">
              <a:extLst>
                <a:ext uri="{FF2B5EF4-FFF2-40B4-BE49-F238E27FC236}">
                  <a16:creationId xmlns:a16="http://schemas.microsoft.com/office/drawing/2014/main" id="{C552B157-72A5-48DD-9B44-7ABCFF23D8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7087" y="4344631"/>
              <a:ext cx="2057400" cy="409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</p:grpSp>
      <p:sp>
        <p:nvSpPr>
          <p:cNvPr id="28" name="Freeform 5">
            <a:extLst>
              <a:ext uri="{FF2B5EF4-FFF2-40B4-BE49-F238E27FC236}">
                <a16:creationId xmlns:a16="http://schemas.microsoft.com/office/drawing/2014/main" id="{F9F9CA18-75CA-46FC-A4A3-2034118FC7CB}"/>
              </a:ext>
            </a:extLst>
          </p:cNvPr>
          <p:cNvSpPr>
            <a:spLocks/>
          </p:cNvSpPr>
          <p:nvPr/>
        </p:nvSpPr>
        <p:spPr bwMode="auto">
          <a:xfrm>
            <a:off x="392102" y="3947030"/>
            <a:ext cx="11495097" cy="68589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0"/>
                </a:schemeClr>
              </a:gs>
            </a:gsLst>
            <a:lin ang="5400000" scaled="1"/>
            <a:tileRect/>
          </a:gradFill>
          <a:ln w="9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6403" name="TextBox 16"/>
          <p:cNvSpPr txBox="1">
            <a:spLocks noChangeArrowheads="1"/>
          </p:cNvSpPr>
          <p:nvPr/>
        </p:nvSpPr>
        <p:spPr bwMode="auto">
          <a:xfrm>
            <a:off x="1890916" y="3969525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6404" name="TextBox 17"/>
          <p:cNvSpPr txBox="1">
            <a:spLocks noChangeArrowheads="1"/>
          </p:cNvSpPr>
          <p:nvPr/>
        </p:nvSpPr>
        <p:spPr bwMode="auto">
          <a:xfrm>
            <a:off x="5591696" y="3954120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  <p:sp>
        <p:nvSpPr>
          <p:cNvPr id="16405" name="TextBox 18"/>
          <p:cNvSpPr txBox="1">
            <a:spLocks noChangeArrowheads="1"/>
          </p:cNvSpPr>
          <p:nvPr/>
        </p:nvSpPr>
        <p:spPr bwMode="auto">
          <a:xfrm>
            <a:off x="9261412" y="3954120"/>
            <a:ext cx="100860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2260853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6cefca26cfd723173d4fc5f1a1f41ba8a745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Barriers to Good Presentations"/>
  <p:tag name="ISPRING_SLIDE_INDENT_LEVEL" val="0"/>
  <p:tag name="ISPRING_PRESENTER_ID" val="None"/>
  <p:tag name="ISPRING_RESOURCE_AUDIO" val="Slide11.wav"/>
  <p:tag name="ISPRING_AUDIO_FULL_PATH" val="E:\PPCD FINAL Backup\POWERFUL PRESENTATIONS SELF-LEARNING VIDEO 2\Business Presentations Skills Self Learning Course\audio\Slide11.wav"/>
  <p:tag name="ISPRING_AUDIO_RELATIVE_PATH" val="Business Presentations Skills Self Learning Course\audio\Slide11.wav"/>
  <p:tag name="ISPRING_AUDIO_BITRATE" val="128"/>
  <p:tag name="ISPRING_CUSTOM_TIMING_USED" val="1"/>
  <p:tag name="TIMING" val="|0.8|1.4|14.3|10.9|10.5|6.8"/>
  <p:tag name="GENSWF_ADVANCE_TIME" val="50.17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1952</TotalTime>
  <Words>3265</Words>
  <Application>Microsoft Office PowerPoint</Application>
  <PresentationFormat>Widescreen</PresentationFormat>
  <Paragraphs>947</Paragraphs>
  <Slides>81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Abel</vt:lpstr>
      <vt:lpstr>Arial</vt:lpstr>
      <vt:lpstr>Arial Black</vt:lpstr>
      <vt:lpstr>Calibri</vt:lpstr>
      <vt:lpstr>Franklin Gothic Medium Cond</vt:lpstr>
      <vt:lpstr>Gill Sans MT Condensed</vt:lpstr>
      <vt:lpstr>Tw Cen MT Condensed Extra Bold</vt:lpstr>
      <vt:lpstr>blank</vt:lpstr>
      <vt:lpstr>Timelines &amp; Roadmaps</vt:lpstr>
      <vt:lpstr>Roadmap Concept</vt:lpstr>
      <vt:lpstr>2 Year Timeline with Photos</vt:lpstr>
      <vt:lpstr>2 Year Timeline</vt:lpstr>
      <vt:lpstr>2 Year Timeline</vt:lpstr>
      <vt:lpstr>Bridge Diagram</vt:lpstr>
      <vt:lpstr>Bridge diagram</vt:lpstr>
      <vt:lpstr>2 Year Timeline Growth</vt:lpstr>
      <vt:lpstr>3 Year Timeline with Photos</vt:lpstr>
      <vt:lpstr>3 Step Roadmap with Photos</vt:lpstr>
      <vt:lpstr>3 Year Timeline with Icons</vt:lpstr>
      <vt:lpstr>3 Year Timeline</vt:lpstr>
      <vt:lpstr>3 Year Timeline</vt:lpstr>
      <vt:lpstr>3 Year Timeline</vt:lpstr>
      <vt:lpstr>3 Year Timeline - Growth</vt:lpstr>
      <vt:lpstr>Bridge diagram</vt:lpstr>
      <vt:lpstr>3 Step Roadmap with Icons</vt:lpstr>
      <vt:lpstr>3 Step Roadmap</vt:lpstr>
      <vt:lpstr>3 Step Roadmap</vt:lpstr>
      <vt:lpstr>3 Step Roadmap</vt:lpstr>
      <vt:lpstr>3 Step Roadmap</vt:lpstr>
      <vt:lpstr>4 Year Timeline with Photos</vt:lpstr>
      <vt:lpstr>4 Year Timeline with Photos</vt:lpstr>
      <vt:lpstr>4 Step Roadmap with Photos</vt:lpstr>
      <vt:lpstr>4 Year Timeline with Icons</vt:lpstr>
      <vt:lpstr>4 Step Roadmap with Icons</vt:lpstr>
      <vt:lpstr>4 Year Timeline</vt:lpstr>
      <vt:lpstr>4 Year Timeline - Growth</vt:lpstr>
      <vt:lpstr>4 Year Timeline</vt:lpstr>
      <vt:lpstr>4 Year Timeline - Growth</vt:lpstr>
      <vt:lpstr>4 Year Timeline - Growth</vt:lpstr>
      <vt:lpstr>4 Year Timeline - Growth</vt:lpstr>
      <vt:lpstr>4 Year Timeline</vt:lpstr>
      <vt:lpstr>4 Years Timeline</vt:lpstr>
      <vt:lpstr>4 Years Timeline</vt:lpstr>
      <vt:lpstr>4 Barriers to Goal</vt:lpstr>
      <vt:lpstr>Bridge Diagram</vt:lpstr>
      <vt:lpstr>4 Step Roadmap</vt:lpstr>
      <vt:lpstr>4 Step Roadmap</vt:lpstr>
      <vt:lpstr>4 Years Timeline</vt:lpstr>
      <vt:lpstr>5 Year Timeline with Photos</vt:lpstr>
      <vt:lpstr>5 Step Roadmap with Photos</vt:lpstr>
      <vt:lpstr>5 Step Project Roadmap with Icons</vt:lpstr>
      <vt:lpstr>5 Step Roadmap with Icons</vt:lpstr>
      <vt:lpstr>5 Year Timeline - Growth</vt:lpstr>
      <vt:lpstr>Bridge diagram</vt:lpstr>
      <vt:lpstr>5 Year Timeline - Growth</vt:lpstr>
      <vt:lpstr>5 Year Timeline</vt:lpstr>
      <vt:lpstr>5 Steps Roadmap</vt:lpstr>
      <vt:lpstr>5 Year Timeline - Growth</vt:lpstr>
      <vt:lpstr>5 Year Timeline</vt:lpstr>
      <vt:lpstr>5 Step Timeline</vt:lpstr>
      <vt:lpstr>5 Step Roadmap</vt:lpstr>
      <vt:lpstr>5 Year Journey</vt:lpstr>
      <vt:lpstr>5 Years Timeline</vt:lpstr>
      <vt:lpstr>5 Step Roadmap</vt:lpstr>
      <vt:lpstr>5 Step Roadmap</vt:lpstr>
      <vt:lpstr>6 Year Timeline with Photos</vt:lpstr>
      <vt:lpstr>6 Year Timeline - Evolution</vt:lpstr>
      <vt:lpstr>6 Year Timeline - Growth</vt:lpstr>
      <vt:lpstr>6 Step Roadmap with Signal</vt:lpstr>
      <vt:lpstr>Other options for signals</vt:lpstr>
      <vt:lpstr>6 Step Roadmap</vt:lpstr>
      <vt:lpstr>6 Step Roadmap</vt:lpstr>
      <vt:lpstr>8 Year Timeline</vt:lpstr>
      <vt:lpstr>32 Stage Timeline</vt:lpstr>
      <vt:lpstr>32 Stage Timeline</vt:lpstr>
      <vt:lpstr>32 Stage Timeline</vt:lpstr>
      <vt:lpstr>32 Stage Timeline</vt:lpstr>
      <vt:lpstr>32 Stage Timeline</vt:lpstr>
      <vt:lpstr>32 Stage Timeline</vt:lpstr>
      <vt:lpstr>32 Stage Timeline</vt:lpstr>
      <vt:lpstr>32 Stage Timeline</vt:lpstr>
      <vt:lpstr>32 Stage Timeline</vt:lpstr>
      <vt:lpstr>32 Stage Timeline</vt:lpstr>
      <vt:lpstr>Monthly update for 12 months</vt:lpstr>
      <vt:lpstr>Bi-Monthly Update for every 2 months</vt:lpstr>
      <vt:lpstr>Quarterly Update for 3 months</vt:lpstr>
      <vt:lpstr>Half-Yearly Update for 6 months</vt:lpstr>
      <vt:lpstr>Quarterly Performance Review</vt:lpstr>
      <vt:lpstr>Performance of 4 quarters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concepts bundle -49500 &gt;&gt; Specific business concepts like growth, profits, evaluating decisions, &gt;&gt; spirals</dc:title>
  <dc:creator>Arte R</dc:creator>
  <cp:lastModifiedBy>Arte Ramgopal</cp:lastModifiedBy>
  <cp:revision>748</cp:revision>
  <dcterms:created xsi:type="dcterms:W3CDTF">2011-08-25T05:53:55Z</dcterms:created>
  <dcterms:modified xsi:type="dcterms:W3CDTF">2021-02-15T12:03:46Z</dcterms:modified>
</cp:coreProperties>
</file>